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02" r:id="rId3"/>
    <p:sldId id="303" r:id="rId4"/>
    <p:sldId id="328" r:id="rId5"/>
    <p:sldId id="311" r:id="rId6"/>
    <p:sldId id="304" r:id="rId7"/>
    <p:sldId id="308" r:id="rId8"/>
    <p:sldId id="305" r:id="rId9"/>
    <p:sldId id="306" r:id="rId10"/>
    <p:sldId id="319" r:id="rId11"/>
    <p:sldId id="326" r:id="rId12"/>
    <p:sldId id="324" r:id="rId13"/>
    <p:sldId id="327" r:id="rId14"/>
    <p:sldId id="323" r:id="rId15"/>
    <p:sldId id="332" r:id="rId16"/>
    <p:sldId id="333" r:id="rId17"/>
    <p:sldId id="335" r:id="rId18"/>
    <p:sldId id="337" r:id="rId19"/>
    <p:sldId id="336" r:id="rId20"/>
    <p:sldId id="309" r:id="rId21"/>
    <p:sldId id="310" r:id="rId22"/>
    <p:sldId id="340" r:id="rId23"/>
    <p:sldId id="312" r:id="rId24"/>
    <p:sldId id="314" r:id="rId25"/>
    <p:sldId id="315" r:id="rId26"/>
    <p:sldId id="316" r:id="rId27"/>
    <p:sldId id="317" r:id="rId28"/>
    <p:sldId id="320" r:id="rId29"/>
    <p:sldId id="318" r:id="rId30"/>
    <p:sldId id="322" r:id="rId31"/>
    <p:sldId id="321" r:id="rId32"/>
    <p:sldId id="330" r:id="rId33"/>
    <p:sldId id="329" r:id="rId34"/>
    <p:sldId id="325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447D8-9BE8-4805-8989-C1D3E75BA4D2}" type="datetimeFigureOut">
              <a:rPr lang="ko-KR" altLang="en-US" smtClean="0"/>
              <a:t>2020. 5. 15.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F945C-6F84-4A1F-800A-39E791538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F945C-6F84-4A1F-800A-39E7915385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CF3D3-15E8-A94C-833D-43D9AA0AD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2E8DF-A405-ED40-B5AB-169EAD49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30148-2D93-EE46-9491-AF988BAA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66E6-913A-674D-933E-6342E634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FAD1F-4E7B-BF49-83F3-8B5F36F1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122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25F72-7198-0641-81CA-6F9C6722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F8148-B918-7E48-8ECE-67C2495EF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6E234-1788-B940-9DCD-540ACC76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1AF55-BB24-DC4C-9D41-7E8205BF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30CE1-42EC-914C-9F06-C817EA63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A69EA-938D-8142-A3E7-10435560A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FE6C62-331A-8D44-A5C3-831A8A898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D8FC1-8D09-0D46-B085-26F25D70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2B1D4-2D3D-9F4C-A3C7-A1A23583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FD8B7-D985-DD45-B332-54AAE31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968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F7877-031C-D54A-BBDD-538454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0EDB0-598D-C442-8A61-107C0054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254BF-308D-4146-8319-AC105D56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78813-46A9-DD4D-B9EC-9936B332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00281-C71B-D242-BA65-2CBDDC4F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9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405D8-71AE-9040-967E-A2629498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0791C9-006C-3A49-A410-A4E3AEB2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F454B-7EF6-2142-BED0-21E97205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953AE-636F-6943-8BFF-3B8CD80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3B91A-8455-384F-B9A6-78767A36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806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6A732-C2E6-594C-9F4B-B03EEFBA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EB42F-6E47-364F-A687-27643CF25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6DD2A-89B6-5345-969C-226798C1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0E50A-E6BE-EF4B-9CC6-5D96FCB3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975C86-B132-7F45-A967-2E106C6D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F7FCE-0F3F-1041-9500-FAFEB5E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20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DBEFC-1AF2-2045-938F-A5F11B33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69B92-868C-2E4F-9BAB-890FE4723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E9BED-C532-D24F-965B-8E7B0B9C6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0963E-5D6D-014A-9A2C-E1EE146CD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5E3E03-6128-8E43-8CC6-A0F85BC47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420B9-86DC-9C4D-B201-012A8A66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48BA1-BF33-C44F-80D1-B3D32E26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15774F-3521-2D4D-A7A5-EE2202CA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391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77EB8-6B9E-624F-A461-06DFC456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DE523-3748-2E47-9D53-26A4B31B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96FE9-20D3-AB48-AB2D-F715126D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4A3C8-9374-EA48-9A00-3C709859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04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21FB77-5739-0841-8078-69BB3F78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F8490E-F4F8-8048-ADC6-2DA70D1A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FCA1B-4484-FB44-98A3-C868D3AE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89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7D994-21AD-D548-9BF2-D52F1089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99E83-389C-8B4D-B943-AF1F94C2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D329D-DCD6-3F40-B5E8-1919B42C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2BDA0-15D8-954A-9D6B-0FBA90DA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E143AD-C6F8-FF47-A9EE-FC4C7A7AE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87918-5D94-B34E-9AC7-F9C502C0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23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0E384-0E7C-7D41-BE56-5559F2CC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ACB68C-553E-3D45-BE3C-C365FF1B9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D6937-F5E8-9742-B555-DD6569666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15830F-2582-E441-9791-828FFB36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DD5D6-2CDA-B548-B9A8-C4876C45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C8825-AE00-2244-8385-20C41DF8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481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3C479C-8740-C647-9B0D-804D11D6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F5571-24C0-3B4F-9D7C-A28E7524B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2F9AE-2C55-964C-BA92-C9E8D19C2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57D97-1184-464E-B319-E689E73959D0}" type="datetimeFigureOut">
              <a:rPr kumimoji="1" lang="ko-Kore-KR" altLang="en-US" smtClean="0"/>
              <a:t>2020. 5. 15.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1EF81-2E33-2847-9E11-3B61F718E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F263C-909E-1C44-A779-723A5C0E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7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6D5731-31BC-C246-8852-1F73D9EA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23206"/>
            <a:ext cx="12192000" cy="685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6E957-7ECF-AF4A-93DD-B554CB34D64F}"/>
              </a:ext>
            </a:extLst>
          </p:cNvPr>
          <p:cNvSpPr txBox="1"/>
          <p:nvPr/>
        </p:nvSpPr>
        <p:spPr>
          <a:xfrm>
            <a:off x="1456970" y="1048215"/>
            <a:ext cx="4796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latin typeface="MS Mincho" panose="02020609040205080304" pitchFamily="49" charset="-128"/>
              </a:rPr>
              <a:t>설문 조사 플랫폼 구축</a:t>
            </a:r>
            <a:endParaRPr kumimoji="1" lang="ko-Kore-KR" altLang="en-US" sz="6000" b="1" dirty="0">
              <a:latin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308B7-9F30-B040-A62C-AF6EC413AA8B}"/>
              </a:ext>
            </a:extLst>
          </p:cNvPr>
          <p:cNvSpPr txBox="1"/>
          <p:nvPr/>
        </p:nvSpPr>
        <p:spPr>
          <a:xfrm>
            <a:off x="7717191" y="5503950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김주성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나상우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전경안</a:t>
            </a:r>
            <a:endParaRPr kumimoji="1" lang="ko-Kore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C08EB-F998-3347-8D60-A0607104D93A}"/>
              </a:ext>
            </a:extLst>
          </p:cNvPr>
          <p:cNvSpPr txBox="1"/>
          <p:nvPr/>
        </p:nvSpPr>
        <p:spPr>
          <a:xfrm>
            <a:off x="7717191" y="6027170"/>
            <a:ext cx="28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Surveypro.powerlinux.co.kr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736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23">
            <a:extLst>
              <a:ext uri="{FF2B5EF4-FFF2-40B4-BE49-F238E27FC236}">
                <a16:creationId xmlns:a16="http://schemas.microsoft.com/office/drawing/2014/main" id="{CE4682E7-36F8-3D4A-B7E6-882FDAF2925E}"/>
              </a:ext>
            </a:extLst>
          </p:cNvPr>
          <p:cNvCxnSpPr>
            <a:cxnSpLocks/>
          </p:cNvCxnSpPr>
          <p:nvPr/>
        </p:nvCxnSpPr>
        <p:spPr>
          <a:xfrm flipV="1">
            <a:off x="1550846" y="2498607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작 업 순 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986C15-01BC-BA47-BD2C-F5134B14B867}"/>
              </a:ext>
            </a:extLst>
          </p:cNvPr>
          <p:cNvSpPr/>
          <p:nvPr/>
        </p:nvSpPr>
        <p:spPr>
          <a:xfrm>
            <a:off x="1395769" y="242106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693B34-C51C-CC44-935A-07294F0F1253}"/>
              </a:ext>
            </a:extLst>
          </p:cNvPr>
          <p:cNvSpPr/>
          <p:nvPr/>
        </p:nvSpPr>
        <p:spPr>
          <a:xfrm>
            <a:off x="3253119" y="242106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928FA0-EF66-8C43-B0BF-0FCE3F53A47B}"/>
              </a:ext>
            </a:extLst>
          </p:cNvPr>
          <p:cNvSpPr/>
          <p:nvPr/>
        </p:nvSpPr>
        <p:spPr>
          <a:xfrm>
            <a:off x="5110469" y="242106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AF3193-CB69-BD4A-910D-58252A2E0969}"/>
              </a:ext>
            </a:extLst>
          </p:cNvPr>
          <p:cNvSpPr/>
          <p:nvPr/>
        </p:nvSpPr>
        <p:spPr>
          <a:xfrm>
            <a:off x="8825169" y="242106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C8A745-66D5-144A-AB1A-A13DFDF10B91}"/>
              </a:ext>
            </a:extLst>
          </p:cNvPr>
          <p:cNvSpPr/>
          <p:nvPr/>
        </p:nvSpPr>
        <p:spPr>
          <a:xfrm>
            <a:off x="1283307" y="166731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937434-A154-9E48-8713-59F4D7380100}"/>
              </a:ext>
            </a:extLst>
          </p:cNvPr>
          <p:cNvSpPr/>
          <p:nvPr/>
        </p:nvSpPr>
        <p:spPr>
          <a:xfrm>
            <a:off x="2345751" y="284236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업무 분석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시나리오 작성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정의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7C1D37-F567-1F47-8B44-36BA165C48AD}"/>
              </a:ext>
            </a:extLst>
          </p:cNvPr>
          <p:cNvSpPr/>
          <p:nvPr/>
        </p:nvSpPr>
        <p:spPr>
          <a:xfrm>
            <a:off x="3900311" y="1728359"/>
            <a:ext cx="2609637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Data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Base </a:t>
            </a:r>
            <a:r>
              <a:rPr lang="ko-KR" altLang="en-US" sz="1200" b="1" dirty="0">
                <a:solidFill>
                  <a:srgbClr val="FF0000"/>
                </a:solidFill>
              </a:rPr>
              <a:t>제작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논리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물리 스키마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0B6BD0-C72E-F348-8E92-E7901D687511}"/>
              </a:ext>
            </a:extLst>
          </p:cNvPr>
          <p:cNvSpPr/>
          <p:nvPr/>
        </p:nvSpPr>
        <p:spPr>
          <a:xfrm>
            <a:off x="7917801" y="169854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구현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기반 구현 시작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0B7E09-FAFC-0C49-B9D6-F3B105CA447B}"/>
              </a:ext>
            </a:extLst>
          </p:cNvPr>
          <p:cNvSpPr/>
          <p:nvPr/>
        </p:nvSpPr>
        <p:spPr>
          <a:xfrm>
            <a:off x="8980246" y="284235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C50B66-35C3-C444-96CB-9176BA19B0C1}"/>
              </a:ext>
            </a:extLst>
          </p:cNvPr>
          <p:cNvSpPr/>
          <p:nvPr/>
        </p:nvSpPr>
        <p:spPr>
          <a:xfrm>
            <a:off x="6967821" y="242106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CB4D06-E9F6-A24C-8365-6951FC138B32}"/>
              </a:ext>
            </a:extLst>
          </p:cNvPr>
          <p:cNvSpPr/>
          <p:nvPr/>
        </p:nvSpPr>
        <p:spPr>
          <a:xfrm>
            <a:off x="10682517" y="242805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5C8888-8DFD-0B4D-8860-C78D86289E4B}"/>
              </a:ext>
            </a:extLst>
          </p:cNvPr>
          <p:cNvSpPr/>
          <p:nvPr/>
        </p:nvSpPr>
        <p:spPr>
          <a:xfrm>
            <a:off x="6116681" y="2653678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Diagram </a:t>
            </a:r>
            <a:r>
              <a:rPr lang="ko-KR" altLang="en-US" sz="1200" b="1" dirty="0">
                <a:solidFill>
                  <a:srgbClr val="212121"/>
                </a:solidFill>
              </a:rPr>
              <a:t>작성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Sequence, Class Diagram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작성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6AC556-23BC-6D4D-8A08-89E9022B2E75}"/>
              </a:ext>
            </a:extLst>
          </p:cNvPr>
          <p:cNvSpPr/>
          <p:nvPr/>
        </p:nvSpPr>
        <p:spPr>
          <a:xfrm>
            <a:off x="5085468" y="2387697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0BDC5A8-3690-2646-87C0-BD90576191AD}"/>
              </a:ext>
            </a:extLst>
          </p:cNvPr>
          <p:cNvSpPr/>
          <p:nvPr/>
        </p:nvSpPr>
        <p:spPr>
          <a:xfrm>
            <a:off x="1826357" y="3729631"/>
            <a:ext cx="5258186" cy="2912013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개념 스키마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명사 동사 추출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en-US" altLang="ko-KR" sz="1200" dirty="0">
                <a:solidFill>
                  <a:srgbClr val="212121"/>
                </a:solidFill>
              </a:rPr>
              <a:t>E-R Diagram</a:t>
            </a:r>
          </a:p>
          <a:p>
            <a:pPr marL="0" lvl="1">
              <a:lnSpc>
                <a:spcPct val="150000"/>
              </a:lnSpc>
            </a:pPr>
            <a:r>
              <a:rPr lang="ko-KR" altLang="en-US" sz="800" dirty="0">
                <a:solidFill>
                  <a:srgbClr val="212121"/>
                </a:solidFill>
              </a:rPr>
              <a:t>키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개체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속성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관계 정의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속성 도메인 작성</a:t>
            </a:r>
            <a:endParaRPr lang="en-US" altLang="ko-KR" sz="8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논리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스키마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테이블 정규화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논리 스키마 작성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8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물리 스키마 작성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물리스키마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en-US" altLang="ko-KR" sz="1200" dirty="0">
                <a:solidFill>
                  <a:srgbClr val="212121"/>
                </a:solidFill>
              </a:rPr>
              <a:t>Database </a:t>
            </a:r>
            <a:r>
              <a:rPr lang="ko-KR" altLang="en-US" sz="1200" dirty="0">
                <a:solidFill>
                  <a:srgbClr val="212121"/>
                </a:solidFill>
              </a:rPr>
              <a:t>에 테이블 생성</a:t>
            </a:r>
            <a:endParaRPr lang="en-US" altLang="ko-KR" sz="1200" dirty="0">
              <a:solidFill>
                <a:srgbClr val="212121"/>
              </a:solidFill>
            </a:endParaRPr>
          </a:p>
        </p:txBody>
      </p:sp>
      <p:cxnSp>
        <p:nvCxnSpPr>
          <p:cNvPr id="52" name="꺾인 연결선 11">
            <a:extLst>
              <a:ext uri="{FF2B5EF4-FFF2-40B4-BE49-F238E27FC236}">
                <a16:creationId xmlns:a16="http://schemas.microsoft.com/office/drawing/2014/main" id="{A8D06FEB-AAE7-1E45-A936-9DEF4D7C2AAC}"/>
              </a:ext>
            </a:extLst>
          </p:cNvPr>
          <p:cNvCxnSpPr>
            <a:cxnSpLocks/>
            <a:stCxn id="50" idx="4"/>
            <a:endCxn id="51" idx="1"/>
          </p:cNvCxnSpPr>
          <p:nvPr/>
        </p:nvCxnSpPr>
        <p:spPr>
          <a:xfrm rot="5400000">
            <a:off x="2214200" y="2209531"/>
            <a:ext cx="2588265" cy="3363949"/>
          </a:xfrm>
          <a:prstGeom prst="bentConnector4">
            <a:avLst>
              <a:gd name="adj1" fmla="val 21873"/>
              <a:gd name="adj2" fmla="val 106796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CEECD40-6813-7740-82FE-D0BB61B84C54}"/>
              </a:ext>
            </a:extLst>
          </p:cNvPr>
          <p:cNvCxnSpPr>
            <a:cxnSpLocks/>
            <a:stCxn id="47" idx="6"/>
            <a:endCxn id="43" idx="0"/>
          </p:cNvCxnSpPr>
          <p:nvPr/>
        </p:nvCxnSpPr>
        <p:spPr>
          <a:xfrm flipH="1" flipV="1">
            <a:off x="8902707" y="1698545"/>
            <a:ext cx="1934887" cy="807050"/>
          </a:xfrm>
          <a:prstGeom prst="bentConnector4">
            <a:avLst>
              <a:gd name="adj1" fmla="val -11815"/>
              <a:gd name="adj2" fmla="val 128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31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219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</a:rPr>
              <a:t>E-R Diagram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7CCCB86C-370C-DA45-B1EE-FD8C4239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709789"/>
            <a:ext cx="10579100" cy="468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28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388114" y="17102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정규화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40625F-A30A-C140-BCB0-96B67615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1722291"/>
            <a:ext cx="9963808" cy="4430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76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388114" y="171023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물리 스키마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A495423-4870-1F47-8B71-119BA027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02" y="1133711"/>
            <a:ext cx="8561767" cy="5376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039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23">
            <a:extLst>
              <a:ext uri="{FF2B5EF4-FFF2-40B4-BE49-F238E27FC236}">
                <a16:creationId xmlns:a16="http://schemas.microsoft.com/office/drawing/2014/main" id="{CE4682E7-36F8-3D4A-B7E6-882FDAF2925E}"/>
              </a:ext>
            </a:extLst>
          </p:cNvPr>
          <p:cNvCxnSpPr>
            <a:cxnSpLocks/>
          </p:cNvCxnSpPr>
          <p:nvPr/>
        </p:nvCxnSpPr>
        <p:spPr>
          <a:xfrm flipV="1">
            <a:off x="1550846" y="2498607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작 업 순 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986C15-01BC-BA47-BD2C-F5134B14B867}"/>
              </a:ext>
            </a:extLst>
          </p:cNvPr>
          <p:cNvSpPr/>
          <p:nvPr/>
        </p:nvSpPr>
        <p:spPr>
          <a:xfrm>
            <a:off x="1395769" y="242106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693B34-C51C-CC44-935A-07294F0F1253}"/>
              </a:ext>
            </a:extLst>
          </p:cNvPr>
          <p:cNvSpPr/>
          <p:nvPr/>
        </p:nvSpPr>
        <p:spPr>
          <a:xfrm>
            <a:off x="3253119" y="242106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928FA0-EF66-8C43-B0BF-0FCE3F53A47B}"/>
              </a:ext>
            </a:extLst>
          </p:cNvPr>
          <p:cNvSpPr/>
          <p:nvPr/>
        </p:nvSpPr>
        <p:spPr>
          <a:xfrm>
            <a:off x="5110469" y="242106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AF3193-CB69-BD4A-910D-58252A2E0969}"/>
              </a:ext>
            </a:extLst>
          </p:cNvPr>
          <p:cNvSpPr/>
          <p:nvPr/>
        </p:nvSpPr>
        <p:spPr>
          <a:xfrm>
            <a:off x="8825169" y="242106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C8A745-66D5-144A-AB1A-A13DFDF10B91}"/>
              </a:ext>
            </a:extLst>
          </p:cNvPr>
          <p:cNvSpPr/>
          <p:nvPr/>
        </p:nvSpPr>
        <p:spPr>
          <a:xfrm>
            <a:off x="1283307" y="166731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937434-A154-9E48-8713-59F4D7380100}"/>
              </a:ext>
            </a:extLst>
          </p:cNvPr>
          <p:cNvSpPr/>
          <p:nvPr/>
        </p:nvSpPr>
        <p:spPr>
          <a:xfrm>
            <a:off x="2345751" y="2590118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업무 분석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시나리오 작성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정의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7C1D37-F567-1F47-8B44-36BA165C48AD}"/>
              </a:ext>
            </a:extLst>
          </p:cNvPr>
          <p:cNvSpPr/>
          <p:nvPr/>
        </p:nvSpPr>
        <p:spPr>
          <a:xfrm>
            <a:off x="3798841" y="1698545"/>
            <a:ext cx="2778331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Data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Base </a:t>
            </a:r>
            <a:r>
              <a:rPr lang="ko-KR" altLang="en-US" sz="1200" b="1" dirty="0"/>
              <a:t>제작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논리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물리 스키마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0B6BD0-C72E-F348-8E92-E7901D687511}"/>
              </a:ext>
            </a:extLst>
          </p:cNvPr>
          <p:cNvSpPr/>
          <p:nvPr/>
        </p:nvSpPr>
        <p:spPr>
          <a:xfrm>
            <a:off x="7917801" y="169854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구현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기반 구현 시작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0B7E09-FAFC-0C49-B9D6-F3B105CA447B}"/>
              </a:ext>
            </a:extLst>
          </p:cNvPr>
          <p:cNvSpPr/>
          <p:nvPr/>
        </p:nvSpPr>
        <p:spPr>
          <a:xfrm>
            <a:off x="8980246" y="284235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C50B66-35C3-C444-96CB-9176BA19B0C1}"/>
              </a:ext>
            </a:extLst>
          </p:cNvPr>
          <p:cNvSpPr/>
          <p:nvPr/>
        </p:nvSpPr>
        <p:spPr>
          <a:xfrm>
            <a:off x="6967821" y="242106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CB4D06-E9F6-A24C-8365-6951FC138B32}"/>
              </a:ext>
            </a:extLst>
          </p:cNvPr>
          <p:cNvSpPr/>
          <p:nvPr/>
        </p:nvSpPr>
        <p:spPr>
          <a:xfrm>
            <a:off x="10682517" y="242805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5C8888-8DFD-0B4D-8860-C78D86289E4B}"/>
              </a:ext>
            </a:extLst>
          </p:cNvPr>
          <p:cNvSpPr/>
          <p:nvPr/>
        </p:nvSpPr>
        <p:spPr>
          <a:xfrm>
            <a:off x="6116681" y="2580106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Diagram </a:t>
            </a:r>
            <a:r>
              <a:rPr lang="ko-KR" altLang="en-US" sz="1200" b="1" dirty="0">
                <a:solidFill>
                  <a:srgbClr val="212121"/>
                </a:solidFill>
              </a:rPr>
              <a:t>작성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Sequence, Class Diagram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작성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6AC556-23BC-6D4D-8A08-89E9022B2E75}"/>
              </a:ext>
            </a:extLst>
          </p:cNvPr>
          <p:cNvSpPr/>
          <p:nvPr/>
        </p:nvSpPr>
        <p:spPr>
          <a:xfrm>
            <a:off x="8804675" y="2393769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0BDC5A8-3690-2646-87C0-BD90576191AD}"/>
              </a:ext>
            </a:extLst>
          </p:cNvPr>
          <p:cNvSpPr/>
          <p:nvPr/>
        </p:nvSpPr>
        <p:spPr>
          <a:xfrm>
            <a:off x="1826357" y="3719693"/>
            <a:ext cx="5258186" cy="2912024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Member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회원가입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로그인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로그아웃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등급 및 포인트 관리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비밀번호 변경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탈퇴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 err="1">
                <a:solidFill>
                  <a:srgbClr val="212121"/>
                </a:solidFill>
              </a:rPr>
              <a:t>Register,Login,Logout,Grade,Point,Withdraw,ChangePass</a:t>
            </a:r>
            <a:endParaRPr lang="en-US" altLang="ko-KR" sz="9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설문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설문작성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설문참여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설문통계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설문목록보기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설문신고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관심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>
                <a:solidFill>
                  <a:srgbClr val="212121"/>
                </a:solidFill>
              </a:rPr>
              <a:t>Write , Response, statistics, </a:t>
            </a:r>
            <a:r>
              <a:rPr lang="en-US" altLang="ko-KR" sz="900" dirty="0" err="1">
                <a:solidFill>
                  <a:srgbClr val="212121"/>
                </a:solidFill>
              </a:rPr>
              <a:t>ShowList</a:t>
            </a:r>
            <a:r>
              <a:rPr lang="en-US" altLang="ko-KR" sz="900" dirty="0">
                <a:solidFill>
                  <a:srgbClr val="212121"/>
                </a:solidFill>
              </a:rPr>
              <a:t>, report, Interest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관리자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신고처리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등급갱신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>
                <a:solidFill>
                  <a:srgbClr val="212121"/>
                </a:solidFill>
              </a:rPr>
              <a:t>Report, </a:t>
            </a:r>
            <a:r>
              <a:rPr lang="en-US" altLang="ko-KR" sz="900" dirty="0" err="1">
                <a:solidFill>
                  <a:srgbClr val="212121"/>
                </a:solidFill>
              </a:rPr>
              <a:t>UpdateGrade</a:t>
            </a:r>
            <a:endParaRPr lang="ko-KR" altLang="en-US" sz="900" dirty="0">
              <a:solidFill>
                <a:srgbClr val="212121"/>
              </a:solidFill>
            </a:endParaRPr>
          </a:p>
        </p:txBody>
      </p:sp>
      <p:cxnSp>
        <p:nvCxnSpPr>
          <p:cNvPr id="52" name="꺾인 연결선 11">
            <a:extLst>
              <a:ext uri="{FF2B5EF4-FFF2-40B4-BE49-F238E27FC236}">
                <a16:creationId xmlns:a16="http://schemas.microsoft.com/office/drawing/2014/main" id="{A8D06FEB-AAE7-1E45-A936-9DEF4D7C2AAC}"/>
              </a:ext>
            </a:extLst>
          </p:cNvPr>
          <p:cNvCxnSpPr>
            <a:cxnSpLocks/>
            <a:stCxn id="50" idx="4"/>
            <a:endCxn id="51" idx="1"/>
          </p:cNvCxnSpPr>
          <p:nvPr/>
        </p:nvCxnSpPr>
        <p:spPr>
          <a:xfrm rot="5400000">
            <a:off x="4081805" y="347997"/>
            <a:ext cx="2572260" cy="7083156"/>
          </a:xfrm>
          <a:prstGeom prst="bentConnector4">
            <a:avLst>
              <a:gd name="adj1" fmla="val 21698"/>
              <a:gd name="adj2" fmla="val 103227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CEECD40-6813-7740-82FE-D0BB61B84C54}"/>
              </a:ext>
            </a:extLst>
          </p:cNvPr>
          <p:cNvCxnSpPr>
            <a:cxnSpLocks/>
            <a:stCxn id="47" idx="6"/>
            <a:endCxn id="43" idx="0"/>
          </p:cNvCxnSpPr>
          <p:nvPr/>
        </p:nvCxnSpPr>
        <p:spPr>
          <a:xfrm flipH="1" flipV="1">
            <a:off x="8902707" y="1698545"/>
            <a:ext cx="1934887" cy="807050"/>
          </a:xfrm>
          <a:prstGeom prst="bentConnector4">
            <a:avLst>
              <a:gd name="adj1" fmla="val -11815"/>
              <a:gd name="adj2" fmla="val 128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6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35" y="1227630"/>
            <a:ext cx="934830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30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9" y="1025273"/>
            <a:ext cx="5708384" cy="5685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2021728"/>
            <a:ext cx="4195269" cy="4139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33BD3C-FCE0-E241-AFF0-495BC4200068}"/>
              </a:ext>
            </a:extLst>
          </p:cNvPr>
          <p:cNvSpPr txBox="1"/>
          <p:nvPr/>
        </p:nvSpPr>
        <p:spPr>
          <a:xfrm>
            <a:off x="1543050" y="2094368"/>
            <a:ext cx="46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VO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C6BC4-243D-FE40-A56B-A5A0A85EFFA3}"/>
              </a:ext>
            </a:extLst>
          </p:cNvPr>
          <p:cNvSpPr txBox="1"/>
          <p:nvPr/>
        </p:nvSpPr>
        <p:spPr>
          <a:xfrm>
            <a:off x="6538587" y="957211"/>
            <a:ext cx="74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DAO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010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73958"/>
            <a:ext cx="10972800" cy="5713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F436B-87C6-B44A-B493-6D1E7D22C314}"/>
              </a:ext>
            </a:extLst>
          </p:cNvPr>
          <p:cNvSpPr txBox="1"/>
          <p:nvPr/>
        </p:nvSpPr>
        <p:spPr>
          <a:xfrm>
            <a:off x="3752602" y="2137526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Controller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545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2" y="1310212"/>
            <a:ext cx="10112828" cy="5112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977A1-3AC6-474B-A31D-1A93B276F542}"/>
              </a:ext>
            </a:extLst>
          </p:cNvPr>
          <p:cNvSpPr txBox="1"/>
          <p:nvPr/>
        </p:nvSpPr>
        <p:spPr>
          <a:xfrm>
            <a:off x="4315705" y="249675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Service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920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133711"/>
            <a:ext cx="10319657" cy="545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F0E9A-C594-384A-B872-86B48DD6B2FD}"/>
              </a:ext>
            </a:extLst>
          </p:cNvPr>
          <p:cNvSpPr txBox="1"/>
          <p:nvPr/>
        </p:nvSpPr>
        <p:spPr>
          <a:xfrm>
            <a:off x="4223658" y="2377012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Exception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44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821294" cy="460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2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821294" cy="460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9B80F-D611-B54F-959F-DDDE3743E9D7}"/>
              </a:ext>
            </a:extLst>
          </p:cNvPr>
          <p:cNvSpPr txBox="1"/>
          <p:nvPr/>
        </p:nvSpPr>
        <p:spPr>
          <a:xfrm>
            <a:off x="603417" y="807199"/>
            <a:ext cx="1210588" cy="915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7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808114"/>
            <a:ext cx="4923440" cy="4931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세부 내용 소개</a:t>
            </a:r>
            <a:endParaRPr lang="en-US" altLang="ko-KR" sz="5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321075-F4DD-5C4F-A82C-22A13F9CCD5E}"/>
              </a:ext>
            </a:extLst>
          </p:cNvPr>
          <p:cNvSpPr/>
          <p:nvPr/>
        </p:nvSpPr>
        <p:spPr>
          <a:xfrm>
            <a:off x="489103" y="910220"/>
            <a:ext cx="4038021" cy="1392713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6E70F-82AD-C440-AC48-09849221DADA}"/>
              </a:ext>
            </a:extLst>
          </p:cNvPr>
          <p:cNvSpPr/>
          <p:nvPr/>
        </p:nvSpPr>
        <p:spPr>
          <a:xfrm>
            <a:off x="213597" y="3941703"/>
            <a:ext cx="4038021" cy="2681111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ADCA0-DA13-D642-877A-3C5AFC8B54E7}"/>
              </a:ext>
            </a:extLst>
          </p:cNvPr>
          <p:cNvSpPr txBox="1"/>
          <p:nvPr/>
        </p:nvSpPr>
        <p:spPr>
          <a:xfrm>
            <a:off x="6587585" y="3013545"/>
            <a:ext cx="5070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영상 시현 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주요 서비스 목록 작성하기 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96981" y="168339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통 계  출 </a:t>
            </a:r>
            <a:r>
              <a:rPr kumimoji="1" lang="ko-KR" altLang="en-US" sz="3200" dirty="0" err="1">
                <a:solidFill>
                  <a:schemeClr val="bg1"/>
                </a:solidFill>
              </a:rPr>
              <a:t>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0CB1D26-65E3-864B-BC63-5F69F98E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36" y="1577696"/>
            <a:ext cx="10404328" cy="5063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515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62EEEAE7-F279-B54B-A774-1FCBB368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24" y="1202518"/>
            <a:ext cx="9578081" cy="5053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7CFA000-A32A-8346-B6F0-347693540DFC}"/>
              </a:ext>
            </a:extLst>
          </p:cNvPr>
          <p:cNvCxnSpPr>
            <a:cxnSpLocks/>
          </p:cNvCxnSpPr>
          <p:nvPr/>
        </p:nvCxnSpPr>
        <p:spPr>
          <a:xfrm>
            <a:off x="7183975" y="3404186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27F26C1-366B-414A-9744-F08F10331862}"/>
              </a:ext>
            </a:extLst>
          </p:cNvPr>
          <p:cNvCxnSpPr>
            <a:cxnSpLocks/>
          </p:cNvCxnSpPr>
          <p:nvPr/>
        </p:nvCxnSpPr>
        <p:spPr>
          <a:xfrm>
            <a:off x="7535143" y="3881232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697D50F-10F9-D14C-A147-DBEDAAACDB06}"/>
              </a:ext>
            </a:extLst>
          </p:cNvPr>
          <p:cNvCxnSpPr>
            <a:cxnSpLocks/>
          </p:cNvCxnSpPr>
          <p:nvPr/>
        </p:nvCxnSpPr>
        <p:spPr>
          <a:xfrm>
            <a:off x="7621520" y="4406673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01A3DCB-EC19-1142-BE67-4EB020349A67}"/>
              </a:ext>
            </a:extLst>
          </p:cNvPr>
          <p:cNvCxnSpPr>
            <a:cxnSpLocks/>
          </p:cNvCxnSpPr>
          <p:nvPr/>
        </p:nvCxnSpPr>
        <p:spPr>
          <a:xfrm>
            <a:off x="7948560" y="4969386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3A3AFA3-F62C-594D-B69D-3BF921487E09}"/>
              </a:ext>
            </a:extLst>
          </p:cNvPr>
          <p:cNvCxnSpPr>
            <a:cxnSpLocks/>
          </p:cNvCxnSpPr>
          <p:nvPr/>
        </p:nvCxnSpPr>
        <p:spPr>
          <a:xfrm>
            <a:off x="7831936" y="5588653"/>
            <a:ext cx="25104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24A174-36C6-824E-A541-7B6753C64A91}"/>
              </a:ext>
            </a:extLst>
          </p:cNvPr>
          <p:cNvSpPr txBox="1"/>
          <p:nvPr/>
        </p:nvSpPr>
        <p:spPr>
          <a:xfrm>
            <a:off x="4996981" y="171023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통 계  출 </a:t>
            </a:r>
            <a:r>
              <a:rPr kumimoji="1" lang="ko-KR" altLang="en-US" sz="3200" dirty="0" err="1">
                <a:solidFill>
                  <a:schemeClr val="bg1"/>
                </a:solidFill>
              </a:rPr>
              <a:t>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89E718-0D80-2642-BEFF-BA40A8753C8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331628" y="3404186"/>
            <a:ext cx="48523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0181C1-BA3E-F844-B903-6D44FEDED1AB}"/>
              </a:ext>
            </a:extLst>
          </p:cNvPr>
          <p:cNvSpPr/>
          <p:nvPr/>
        </p:nvSpPr>
        <p:spPr>
          <a:xfrm>
            <a:off x="104895" y="3079227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r>
              <a:rPr kumimoji="1" lang="ko-KR" altLang="en-US" sz="1200" dirty="0">
                <a:solidFill>
                  <a:schemeClr val="tx1"/>
                </a:solidFill>
              </a:rPr>
              <a:t> 해당 설문의 문항만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EC3F32-A346-594D-BF82-430E6A2CE3A5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4798819" y="3881232"/>
            <a:ext cx="28367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DD70B-8555-A344-A6A7-1327E0D0C1BB}"/>
              </a:ext>
            </a:extLst>
          </p:cNvPr>
          <p:cNvSpPr/>
          <p:nvPr/>
        </p:nvSpPr>
        <p:spPr>
          <a:xfrm>
            <a:off x="2572086" y="3556273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r>
              <a:rPr kumimoji="1" lang="ko-KR" altLang="en-US" sz="1200" dirty="0">
                <a:solidFill>
                  <a:schemeClr val="tx1"/>
                </a:solidFill>
              </a:rPr>
              <a:t> 해당 설문의 정보를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D9E6E04-B770-6441-8AFF-3D3F91041EF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376409" y="4406673"/>
            <a:ext cx="524511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92E9B2-ED64-1247-BFFB-A87F5C84DC3E}"/>
              </a:ext>
            </a:extLst>
          </p:cNvPr>
          <p:cNvSpPr/>
          <p:nvPr/>
        </p:nvSpPr>
        <p:spPr>
          <a:xfrm>
            <a:off x="149676" y="4081714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응답자 수를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F91AD3C-029B-094E-85ED-57E223F2B311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4798819" y="4964862"/>
            <a:ext cx="3156152" cy="11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0104A3-D857-A14E-A544-BF564698C818}"/>
              </a:ext>
            </a:extLst>
          </p:cNvPr>
          <p:cNvSpPr/>
          <p:nvPr/>
        </p:nvSpPr>
        <p:spPr>
          <a:xfrm>
            <a:off x="2572086" y="4683235"/>
            <a:ext cx="2226733" cy="5632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해당 설문의 카테고리 내용 찾기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A34ACC0-1C31-B44D-9E59-555939E031D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399190" y="5588653"/>
            <a:ext cx="5549370" cy="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09A64E-DAD1-0146-B317-15D7BF7B3D0A}"/>
              </a:ext>
            </a:extLst>
          </p:cNvPr>
          <p:cNvSpPr/>
          <p:nvPr/>
        </p:nvSpPr>
        <p:spPr>
          <a:xfrm>
            <a:off x="172457" y="5272283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내 문항이 객관식일 경우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8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089955" y="255191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구매 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65EEE-1328-8A47-AA03-77710602FBF7}"/>
              </a:ext>
            </a:extLst>
          </p:cNvPr>
          <p:cNvPicPr/>
          <p:nvPr/>
        </p:nvPicPr>
        <p:blipFill rotWithShape="1">
          <a:blip r:embed="rId2"/>
          <a:srcRect l="9473" t="19022" r="39840" b="25752"/>
          <a:stretch/>
        </p:blipFill>
        <p:spPr bwMode="auto">
          <a:xfrm>
            <a:off x="2833511" y="1480431"/>
            <a:ext cx="8651398" cy="498332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17849-2962-7145-8894-960904A41AA9}"/>
              </a:ext>
            </a:extLst>
          </p:cNvPr>
          <p:cNvSpPr txBox="1"/>
          <p:nvPr/>
        </p:nvSpPr>
        <p:spPr>
          <a:xfrm>
            <a:off x="7270043" y="2946400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5AC258-7EE4-E441-8E44-1D7DD04357CA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flipH="1" flipV="1">
            <a:off x="2458605" y="3182259"/>
            <a:ext cx="4811438" cy="54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CDFB1-01F8-E741-9DEC-1C8A04A1C87C}"/>
              </a:ext>
            </a:extLst>
          </p:cNvPr>
          <p:cNvSpPr/>
          <p:nvPr/>
        </p:nvSpPr>
        <p:spPr>
          <a:xfrm>
            <a:off x="231872" y="2857300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설문</a:t>
            </a:r>
            <a:r>
              <a:rPr kumimoji="1" lang="ko-KR" altLang="en-US" sz="1200" dirty="0">
                <a:solidFill>
                  <a:schemeClr val="tx1"/>
                </a:solidFill>
              </a:rPr>
              <a:t> 구매자가 작성자 본인인지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270043" y="3526367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34616" y="3767667"/>
            <a:ext cx="2435427" cy="49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607883" y="3496053"/>
            <a:ext cx="2226733" cy="5531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한번 구매한 사람인지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BAE7E6-2834-304F-99BD-FD86CFA820CB}"/>
              </a:ext>
            </a:extLst>
          </p:cNvPr>
          <p:cNvCxnSpPr>
            <a:cxnSpLocks/>
            <a:stCxn id="46" idx="1"/>
            <a:endCxn id="33" idx="3"/>
          </p:cNvCxnSpPr>
          <p:nvPr/>
        </p:nvCxnSpPr>
        <p:spPr>
          <a:xfrm flipH="1">
            <a:off x="2458604" y="4729532"/>
            <a:ext cx="4700605" cy="29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0951C6-1E49-0D44-A98C-E1667F8E9105}"/>
              </a:ext>
            </a:extLst>
          </p:cNvPr>
          <p:cNvSpPr/>
          <p:nvPr/>
        </p:nvSpPr>
        <p:spPr>
          <a:xfrm>
            <a:off x="231871" y="4447821"/>
            <a:ext cx="2226733" cy="56931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보유 포인트가 포인트 가격보다 많거나 같은지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F9DCA3-74DB-7845-AE8E-35F0A1A12176}"/>
              </a:ext>
            </a:extLst>
          </p:cNvPr>
          <p:cNvSpPr txBox="1"/>
          <p:nvPr/>
        </p:nvSpPr>
        <p:spPr>
          <a:xfrm>
            <a:off x="7159209" y="4397731"/>
            <a:ext cx="3158835" cy="66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732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22731" y="216345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응답 결과 제출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2F96C6-A092-BE4B-ACE1-51753364245E}"/>
              </a:ext>
            </a:extLst>
          </p:cNvPr>
          <p:cNvPicPr/>
          <p:nvPr/>
        </p:nvPicPr>
        <p:blipFill rotWithShape="1">
          <a:blip r:embed="rId2"/>
          <a:srcRect l="8309" t="14726" r="38012" b="44774"/>
          <a:stretch/>
        </p:blipFill>
        <p:spPr bwMode="auto">
          <a:xfrm>
            <a:off x="2619139" y="1767988"/>
            <a:ext cx="9098728" cy="475699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A0BC7-9D3F-D74A-B3CE-5D359E7753F0}"/>
              </a:ext>
            </a:extLst>
          </p:cNvPr>
          <p:cNvSpPr txBox="1"/>
          <p:nvPr/>
        </p:nvSpPr>
        <p:spPr>
          <a:xfrm>
            <a:off x="5372965" y="10486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객관식</a:t>
            </a:r>
          </a:p>
        </p:txBody>
      </p:sp>
    </p:spTree>
    <p:extLst>
      <p:ext uri="{BB962C8B-B14F-4D97-AF65-F5344CB8AC3E}">
        <p14:creationId xmlns:p14="http://schemas.microsoft.com/office/powerpoint/2010/main" val="13359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17893" y="216345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응답 결과 제출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465058" y="10925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주관식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62BF6-D662-4347-97AB-FEE342902782}"/>
              </a:ext>
            </a:extLst>
          </p:cNvPr>
          <p:cNvPicPr/>
          <p:nvPr/>
        </p:nvPicPr>
        <p:blipFill rotWithShape="1">
          <a:blip r:embed="rId2"/>
          <a:srcRect l="7811" t="15954" r="40837" b="46921"/>
          <a:stretch/>
        </p:blipFill>
        <p:spPr bwMode="auto">
          <a:xfrm>
            <a:off x="2785647" y="1855904"/>
            <a:ext cx="9008533" cy="457707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048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136442" y="23501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등급 갱신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1FFB0-2A3E-D94F-BBEA-727C5FEDC54E}"/>
              </a:ext>
            </a:extLst>
          </p:cNvPr>
          <p:cNvPicPr/>
          <p:nvPr/>
        </p:nvPicPr>
        <p:blipFill rotWithShape="1">
          <a:blip r:embed="rId2"/>
          <a:srcRect l="7810" t="15954" r="51307" b="18081"/>
          <a:stretch/>
        </p:blipFill>
        <p:spPr bwMode="auto">
          <a:xfrm>
            <a:off x="2788356" y="1063012"/>
            <a:ext cx="9067800" cy="566516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27D23B-6C13-A24A-907F-2A2DFE672254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656416" y="4419411"/>
            <a:ext cx="62851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1E9D7-0A2F-3B4C-87C2-E766567170D0}"/>
              </a:ext>
            </a:extLst>
          </p:cNvPr>
          <p:cNvSpPr/>
          <p:nvPr/>
        </p:nvSpPr>
        <p:spPr>
          <a:xfrm>
            <a:off x="429683" y="4130853"/>
            <a:ext cx="2226733" cy="5771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등급 갱신 기준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267D9-B6C7-E84F-BDEF-5DBF6B425655}"/>
              </a:ext>
            </a:extLst>
          </p:cNvPr>
          <p:cNvSpPr txBox="1"/>
          <p:nvPr/>
        </p:nvSpPr>
        <p:spPr>
          <a:xfrm>
            <a:off x="8941564" y="2810555"/>
            <a:ext cx="2189280" cy="321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263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3904963" y="139685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문항</a:t>
            </a:r>
            <a:r>
              <a:rPr kumimoji="1" lang="en-US" altLang="ko-KR" sz="3200" dirty="0">
                <a:solidFill>
                  <a:schemeClr val="bg1"/>
                </a:solidFill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</a:rPr>
              <a:t>주</a:t>
            </a:r>
            <a:r>
              <a:rPr kumimoji="1" lang="en-US" altLang="ko-KR" sz="3200" dirty="0">
                <a:solidFill>
                  <a:schemeClr val="bg1"/>
                </a:solidFill>
              </a:rPr>
              <a:t>·</a:t>
            </a:r>
            <a:r>
              <a:rPr kumimoji="1" lang="ko-KR" altLang="en-US" sz="3200" dirty="0">
                <a:solidFill>
                  <a:schemeClr val="bg1"/>
                </a:solidFill>
              </a:rPr>
              <a:t>객관식</a:t>
            </a:r>
            <a:r>
              <a:rPr kumimoji="1" lang="en-US" altLang="ko-KR" sz="3200" dirty="0">
                <a:solidFill>
                  <a:schemeClr val="bg1"/>
                </a:solidFill>
              </a:rPr>
              <a:t>)</a:t>
            </a:r>
            <a:r>
              <a:rPr kumimoji="1" lang="ko-KR" altLang="en-US" sz="3200" dirty="0">
                <a:solidFill>
                  <a:schemeClr val="bg1"/>
                </a:solidFill>
              </a:rPr>
              <a:t>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460" y="1071288"/>
            <a:ext cx="5288495" cy="5800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9" y="2394786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2925579" y="2636086"/>
            <a:ext cx="1208260" cy="18659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667566" y="4309081"/>
            <a:ext cx="1258013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 리스트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3332366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flipH="1">
            <a:off x="2925579" y="3573666"/>
            <a:ext cx="1208259" cy="9283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4212447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5226938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4" idx="1"/>
            <a:endCxn id="12" idx="3"/>
          </p:cNvCxnSpPr>
          <p:nvPr/>
        </p:nvCxnSpPr>
        <p:spPr>
          <a:xfrm flipH="1">
            <a:off x="2925579" y="4453747"/>
            <a:ext cx="1208259" cy="48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flipH="1" flipV="1">
            <a:off x="2925579" y="4502064"/>
            <a:ext cx="1208259" cy="966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716380" y="2041276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2425566" y="2282576"/>
            <a:ext cx="229081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860096" y="2089593"/>
            <a:ext cx="1258013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문항의 타입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1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022606" y="156645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문항</a:t>
            </a:r>
            <a:r>
              <a:rPr kumimoji="1" lang="en-US" altLang="ko-KR" sz="3200" dirty="0">
                <a:solidFill>
                  <a:schemeClr val="bg1"/>
                </a:solidFill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</a:rPr>
              <a:t>주</a:t>
            </a:r>
            <a:r>
              <a:rPr kumimoji="1" lang="en-US" altLang="ko-KR" sz="3200" dirty="0">
                <a:solidFill>
                  <a:schemeClr val="bg1"/>
                </a:solidFill>
              </a:rPr>
              <a:t>·</a:t>
            </a:r>
            <a:r>
              <a:rPr kumimoji="1" lang="ko-KR" altLang="en-US" sz="3200" dirty="0">
                <a:solidFill>
                  <a:schemeClr val="bg1"/>
                </a:solidFill>
              </a:rPr>
              <a:t>객관식</a:t>
            </a:r>
            <a:r>
              <a:rPr kumimoji="1" lang="en-US" altLang="ko-KR" sz="3200" dirty="0">
                <a:solidFill>
                  <a:schemeClr val="bg1"/>
                </a:solidFill>
              </a:rPr>
              <a:t>)</a:t>
            </a:r>
            <a:r>
              <a:rPr kumimoji="1" lang="ko-KR" altLang="en-US" sz="3200" dirty="0">
                <a:solidFill>
                  <a:schemeClr val="bg1"/>
                </a:solidFill>
              </a:rPr>
              <a:t>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06" y="1070595"/>
            <a:ext cx="7970471" cy="5551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281299" y="3306374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3506627" y="3547674"/>
            <a:ext cx="3774672" cy="49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990601" y="3276060"/>
            <a:ext cx="2516026" cy="6414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고유 번호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각 문항 리스트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 타입을 받아옵니다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3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808114"/>
            <a:ext cx="4565480" cy="4931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개요</a:t>
            </a:r>
            <a:endParaRPr lang="en-US" altLang="ko-KR" sz="5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321075-F4DD-5C4F-A82C-22A13F9CCD5E}"/>
              </a:ext>
            </a:extLst>
          </p:cNvPr>
          <p:cNvSpPr/>
          <p:nvPr/>
        </p:nvSpPr>
        <p:spPr>
          <a:xfrm>
            <a:off x="182217" y="2709334"/>
            <a:ext cx="5075583" cy="3276544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58055-D8E4-C84A-AC67-0A54804F2611}"/>
              </a:ext>
            </a:extLst>
          </p:cNvPr>
          <p:cNvSpPr txBox="1"/>
          <p:nvPr/>
        </p:nvSpPr>
        <p:spPr>
          <a:xfrm>
            <a:off x="7752968" y="1752612"/>
            <a:ext cx="273985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프로젝트 소개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ore-KR" sz="3200" dirty="0">
              <a:solidFill>
                <a:schemeClr val="bg1"/>
              </a:solidFill>
            </a:endParaRPr>
          </a:p>
          <a:p>
            <a:r>
              <a:rPr kumimoji="1" lang="ko-Kore-KR" altLang="en-US" sz="3200" dirty="0">
                <a:solidFill>
                  <a:schemeClr val="bg1"/>
                </a:solidFill>
              </a:rPr>
              <a:t>사용</a:t>
            </a:r>
            <a:r>
              <a:rPr kumimoji="1" lang="ko-KR" altLang="en-US" sz="3200" dirty="0">
                <a:solidFill>
                  <a:schemeClr val="bg1"/>
                </a:solidFill>
              </a:rPr>
              <a:t> 기술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ore-KR" altLang="en-US" sz="3200" dirty="0">
                <a:solidFill>
                  <a:schemeClr val="bg1"/>
                </a:solidFill>
              </a:rPr>
              <a:t>역할</a:t>
            </a:r>
            <a:r>
              <a:rPr kumimoji="1" lang="ko-KR" altLang="en-US" sz="3200" dirty="0">
                <a:solidFill>
                  <a:schemeClr val="bg1"/>
                </a:solidFill>
              </a:rPr>
              <a:t> 분담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ore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작업 순서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574" y="171023"/>
            <a:ext cx="378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객관식 선택지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1" y="1025273"/>
            <a:ext cx="5274644" cy="5664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315574" y="2531073"/>
            <a:ext cx="4347163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078681" y="2748082"/>
            <a:ext cx="1236893" cy="24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733379" y="2531073"/>
            <a:ext cx="1458778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객관식 선택지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9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01684"/>
            <a:ext cx="378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객관식 선택지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66" y="1186686"/>
            <a:ext cx="7417027" cy="5213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572664" y="2476279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3877152" y="2645246"/>
            <a:ext cx="3695512" cy="72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781473" y="2331613"/>
            <a:ext cx="2095679" cy="627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문항 번호와 그에 해당하는 선택지 리스트를 받습니다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308996" y="4196756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4488829" y="4365723"/>
            <a:ext cx="3820167" cy="72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619139" y="4052090"/>
            <a:ext cx="1869690" cy="627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등록할 설문고유번호를 받습니다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6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리스트 출력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53" y="1164408"/>
            <a:ext cx="6354325" cy="509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360653" y="2009904"/>
            <a:ext cx="1601816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26" idx="3"/>
          </p:cNvCxnSpPr>
          <p:nvPr/>
        </p:nvCxnSpPr>
        <p:spPr>
          <a:xfrm flipH="1">
            <a:off x="4122712" y="2251204"/>
            <a:ext cx="1237941" cy="13080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360653" y="3490534"/>
            <a:ext cx="177667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2" idx="1"/>
            <a:endCxn id="26" idx="3"/>
          </p:cNvCxnSpPr>
          <p:nvPr/>
        </p:nvCxnSpPr>
        <p:spPr>
          <a:xfrm flipH="1" flipV="1">
            <a:off x="4122712" y="3559211"/>
            <a:ext cx="1237941" cy="172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468136" y="4816865"/>
            <a:ext cx="153444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 flipV="1">
            <a:off x="4122712" y="3559211"/>
            <a:ext cx="1345424" cy="149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415941" y="3145287"/>
            <a:ext cx="1706771" cy="8278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각기 다른 형식으로 설문 리스트를 받아와서 출력합니다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3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리스트 출력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8" y="1310212"/>
            <a:ext cx="7645793" cy="4953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227182" y="2604880"/>
            <a:ext cx="117670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3667800" y="2354182"/>
            <a:ext cx="4559382" cy="4919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521215" y="1862183"/>
            <a:ext cx="2146585" cy="983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리스트를 어떤 형식으로 출력할지를 받아옵니다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마감 임박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표본이 얼마 남지 않음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마감됨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726091" y="3700875"/>
            <a:ext cx="1601816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4741092" y="3942175"/>
            <a:ext cx="3984999" cy="680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594507" y="4220002"/>
            <a:ext cx="2146585" cy="80438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형식에 따라 각기 다른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메소드를</a:t>
            </a:r>
            <a:r>
              <a:rPr kumimoji="1" lang="ko-KR" altLang="en-US" sz="1200" dirty="0">
                <a:solidFill>
                  <a:schemeClr val="tx1"/>
                </a:solidFill>
              </a:rPr>
              <a:t> 호출하여 필요한 리스트를 받아옵니다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618608" y="4287435"/>
            <a:ext cx="177667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7" idx="1"/>
            <a:endCxn id="21" idx="3"/>
          </p:cNvCxnSpPr>
          <p:nvPr/>
        </p:nvCxnSpPr>
        <p:spPr>
          <a:xfrm flipH="1">
            <a:off x="4741092" y="4528735"/>
            <a:ext cx="3877516" cy="934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726091" y="4899145"/>
            <a:ext cx="153444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 flipV="1">
            <a:off x="4741092" y="4622195"/>
            <a:ext cx="3984999" cy="518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0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후기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593298" y="2568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후기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417F6-CBF1-8946-ADDF-4DDFAAE0FE15}"/>
              </a:ext>
            </a:extLst>
          </p:cNvPr>
          <p:cNvSpPr txBox="1"/>
          <p:nvPr/>
        </p:nvSpPr>
        <p:spPr>
          <a:xfrm>
            <a:off x="8450318" y="543384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질문</a:t>
            </a:r>
            <a:r>
              <a:rPr kumimoji="1" lang="ko-KR" altLang="en-US" sz="2800" b="1" dirty="0"/>
              <a:t> 있나요 </a:t>
            </a:r>
            <a:r>
              <a:rPr kumimoji="1" lang="en-US" altLang="ko-KR" sz="2800" b="1" dirty="0"/>
              <a:t>..?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8622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907C0F9F-8BBE-6A4E-9672-34A32C12D10B}"/>
              </a:ext>
            </a:extLst>
          </p:cNvPr>
          <p:cNvSpPr/>
          <p:nvPr/>
        </p:nvSpPr>
        <p:spPr>
          <a:xfrm>
            <a:off x="3198296" y="1397875"/>
            <a:ext cx="1290533" cy="1232087"/>
          </a:xfrm>
          <a:prstGeom prst="wedgeRoundRectCallout">
            <a:avLst>
              <a:gd name="adj1" fmla="val -44737"/>
              <a:gd name="adj2" fmla="val 6716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프로젝트 소개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29E971-7158-1945-8633-99229C20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90" y="2036705"/>
            <a:ext cx="3864084" cy="38640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84B4FA-E21E-524C-B7AF-E1E05702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168" y="2036705"/>
            <a:ext cx="3864084" cy="3864084"/>
          </a:xfrm>
          <a:prstGeom prst="rect">
            <a:avLst/>
          </a:prstGeom>
        </p:spPr>
      </p:pic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D36F30DF-A40E-E842-8E5A-678A1BD2C729}"/>
              </a:ext>
            </a:extLst>
          </p:cNvPr>
          <p:cNvSpPr/>
          <p:nvPr/>
        </p:nvSpPr>
        <p:spPr>
          <a:xfrm>
            <a:off x="4488829" y="3647090"/>
            <a:ext cx="2658205" cy="662151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화살표[L] 28">
            <a:extLst>
              <a:ext uri="{FF2B5EF4-FFF2-40B4-BE49-F238E27FC236}">
                <a16:creationId xmlns:a16="http://schemas.microsoft.com/office/drawing/2014/main" id="{71D831FD-F85A-DD42-A48C-D3AB09A61707}"/>
              </a:ext>
            </a:extLst>
          </p:cNvPr>
          <p:cNvSpPr/>
          <p:nvPr/>
        </p:nvSpPr>
        <p:spPr>
          <a:xfrm rot="10800000">
            <a:off x="5219298" y="3647090"/>
            <a:ext cx="2658205" cy="662151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7B51FCDA-2F6A-4F48-8E60-43D0B231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728" y="4270825"/>
            <a:ext cx="731033" cy="736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E44D0D-4C2F-6C46-AE18-DC5EB916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51" y="1578929"/>
            <a:ext cx="797409" cy="799037"/>
          </a:xfrm>
          <a:prstGeom prst="rect">
            <a:avLst/>
          </a:prstGeom>
        </p:spPr>
      </p:pic>
      <p:sp>
        <p:nvSpPr>
          <p:cNvPr id="36" name="모서리가 둥근 사각형 설명선[R] 35">
            <a:extLst>
              <a:ext uri="{FF2B5EF4-FFF2-40B4-BE49-F238E27FC236}">
                <a16:creationId xmlns:a16="http://schemas.microsoft.com/office/drawing/2014/main" id="{2F63E4C5-BB26-144B-9DD6-5C2E6EFB574E}"/>
              </a:ext>
            </a:extLst>
          </p:cNvPr>
          <p:cNvSpPr/>
          <p:nvPr/>
        </p:nvSpPr>
        <p:spPr>
          <a:xfrm>
            <a:off x="7514897" y="4497116"/>
            <a:ext cx="1331251" cy="1232087"/>
          </a:xfrm>
          <a:prstGeom prst="wedgeRoundRectCallout">
            <a:avLst>
              <a:gd name="adj1" fmla="val 63839"/>
              <a:gd name="adj2" fmla="val -14695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7" name="그림 36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F95AD3D9-148C-1140-9FFF-6C804FF0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2944774"/>
            <a:ext cx="731033" cy="7361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91AAE3E-E9FB-B94F-99ED-43958887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68" y="4688009"/>
            <a:ext cx="797409" cy="799037"/>
          </a:xfrm>
          <a:prstGeom prst="rect">
            <a:avLst/>
          </a:prstGeom>
        </p:spPr>
      </p:pic>
      <p:pic>
        <p:nvPicPr>
          <p:cNvPr id="18" name="그림 17" descr="방, 그리기이(가) 표시된 사진&#10;&#10;자동 생성된 설명">
            <a:extLst>
              <a:ext uri="{FF2B5EF4-FFF2-40B4-BE49-F238E27FC236}">
                <a16:creationId xmlns:a16="http://schemas.microsoft.com/office/drawing/2014/main" id="{7A761FB9-476E-844F-B1D1-93774006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00" y="2567247"/>
            <a:ext cx="1358597" cy="14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주제 선정 이유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FEAB6DF1-FB2F-2E4F-9DBB-5B4EA456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3" y="2038741"/>
            <a:ext cx="4352930" cy="337930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67DF0EFB-0D57-C144-A0B1-CA4312DC01C5}"/>
              </a:ext>
            </a:extLst>
          </p:cNvPr>
          <p:cNvSpPr/>
          <p:nvPr/>
        </p:nvSpPr>
        <p:spPr>
          <a:xfrm>
            <a:off x="2592890" y="5061744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33" name="꺾인 연결선 11">
            <a:extLst>
              <a:ext uri="{FF2B5EF4-FFF2-40B4-BE49-F238E27FC236}">
                <a16:creationId xmlns:a16="http://schemas.microsoft.com/office/drawing/2014/main" id="{FE1FA5DB-8F25-1740-BC73-785BA40A2413}"/>
              </a:ext>
            </a:extLst>
          </p:cNvPr>
          <p:cNvCxnSpPr>
            <a:cxnSpLocks/>
            <a:stCxn id="31" idx="4"/>
            <a:endCxn id="115" idx="1"/>
          </p:cNvCxnSpPr>
          <p:nvPr/>
        </p:nvCxnSpPr>
        <p:spPr>
          <a:xfrm rot="16200000" flipH="1">
            <a:off x="3163126" y="4806021"/>
            <a:ext cx="1088432" cy="201922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274B9245-045D-0544-B9AF-9DD6FF3E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73" y="2196242"/>
            <a:ext cx="4352930" cy="337930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9A6ADDDD-006D-7D4E-BB6E-0C352DF9F8EB}"/>
              </a:ext>
            </a:extLst>
          </p:cNvPr>
          <p:cNvSpPr/>
          <p:nvPr/>
        </p:nvSpPr>
        <p:spPr>
          <a:xfrm>
            <a:off x="9574102" y="5173615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51EB2443-AA9B-1349-9890-650282A458CF}"/>
              </a:ext>
            </a:extLst>
          </p:cNvPr>
          <p:cNvCxnSpPr>
            <a:cxnSpLocks/>
            <a:endCxn id="115" idx="3"/>
          </p:cNvCxnSpPr>
          <p:nvPr/>
        </p:nvCxnSpPr>
        <p:spPr>
          <a:xfrm rot="10800000" flipV="1">
            <a:off x="7047462" y="5278452"/>
            <a:ext cx="2631478" cy="1081400"/>
          </a:xfrm>
          <a:prstGeom prst="bentConnector3">
            <a:avLst>
              <a:gd name="adj1" fmla="val 2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</a:t>
            </a:r>
            <a:r>
              <a:rPr kumimoji="1" lang="ko-Kore-KR" altLang="en-US" sz="2800" b="1" dirty="0"/>
              <a:t>기존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-</a:t>
            </a:r>
            <a:endParaRPr kumimoji="1" lang="ko-Kore-KR" altLang="en-US" sz="28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FCDF194-D920-A042-A77B-E1CB2E52713F}"/>
              </a:ext>
            </a:extLst>
          </p:cNvPr>
          <p:cNvSpPr/>
          <p:nvPr/>
        </p:nvSpPr>
        <p:spPr>
          <a:xfrm>
            <a:off x="11003395" y="3130134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E75F79E-28F2-074F-975A-DAD756A6C2C0}"/>
              </a:ext>
            </a:extLst>
          </p:cNvPr>
          <p:cNvSpPr/>
          <p:nvPr/>
        </p:nvSpPr>
        <p:spPr>
          <a:xfrm>
            <a:off x="5519017" y="3370629"/>
            <a:ext cx="1528445" cy="95110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응답자들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주변 지인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cxnSp>
        <p:nvCxnSpPr>
          <p:cNvPr id="89" name="꺾인 연결선 51">
            <a:extLst>
              <a:ext uri="{FF2B5EF4-FFF2-40B4-BE49-F238E27FC236}">
                <a16:creationId xmlns:a16="http://schemas.microsoft.com/office/drawing/2014/main" id="{0E3C0E93-E0DC-9E40-8DB3-545600B873B4}"/>
              </a:ext>
            </a:extLst>
          </p:cNvPr>
          <p:cNvCxnSpPr>
            <a:cxnSpLocks/>
            <a:stCxn id="88" idx="3"/>
            <a:endCxn id="87" idx="2"/>
          </p:cNvCxnSpPr>
          <p:nvPr/>
        </p:nvCxnSpPr>
        <p:spPr>
          <a:xfrm flipV="1">
            <a:off x="7047462" y="3207673"/>
            <a:ext cx="3955933" cy="638511"/>
          </a:xfrm>
          <a:prstGeom prst="bentConnector3">
            <a:avLst>
              <a:gd name="adj1" fmla="val 50000"/>
            </a:avLst>
          </a:prstGeom>
          <a:ln w="31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B47517EC-6779-7A46-91FB-DC21626618D0}"/>
              </a:ext>
            </a:extLst>
          </p:cNvPr>
          <p:cNvSpPr/>
          <p:nvPr/>
        </p:nvSpPr>
        <p:spPr>
          <a:xfrm>
            <a:off x="8070994" y="3083964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03" name="꺾인 연결선 51">
            <a:extLst>
              <a:ext uri="{FF2B5EF4-FFF2-40B4-BE49-F238E27FC236}">
                <a16:creationId xmlns:a16="http://schemas.microsoft.com/office/drawing/2014/main" id="{2DBA946E-2222-1842-A92B-7464CFCCC3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0598" y="3509242"/>
            <a:ext cx="675869" cy="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EA2C5E1-AAF7-9742-93EC-3FF2C810B9A8}"/>
              </a:ext>
            </a:extLst>
          </p:cNvPr>
          <p:cNvSpPr/>
          <p:nvPr/>
        </p:nvSpPr>
        <p:spPr>
          <a:xfrm>
            <a:off x="4716957" y="5997758"/>
            <a:ext cx="2330505" cy="7241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8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8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ko-Kore-KR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51FA8EA-AF28-434D-8213-8DA51E13F322}"/>
              </a:ext>
            </a:extLst>
          </p:cNvPr>
          <p:cNvSpPr/>
          <p:nvPr/>
        </p:nvSpPr>
        <p:spPr>
          <a:xfrm>
            <a:off x="4174630" y="3007748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17" name="꺾인 연결선 51">
            <a:extLst>
              <a:ext uri="{FF2B5EF4-FFF2-40B4-BE49-F238E27FC236}">
                <a16:creationId xmlns:a16="http://schemas.microsoft.com/office/drawing/2014/main" id="{37B49027-6835-9E40-B693-9D4BF3C30610}"/>
              </a:ext>
            </a:extLst>
          </p:cNvPr>
          <p:cNvCxnSpPr>
            <a:cxnSpLocks/>
            <a:endCxn id="116" idx="4"/>
          </p:cNvCxnSpPr>
          <p:nvPr/>
        </p:nvCxnSpPr>
        <p:spPr>
          <a:xfrm rot="16200000" flipV="1">
            <a:off x="3910491" y="3504503"/>
            <a:ext cx="683358" cy="2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21B8B8E5-D8F4-0E40-A58A-96B3B17852F7}"/>
              </a:ext>
            </a:extLst>
          </p:cNvPr>
          <p:cNvSpPr/>
          <p:nvPr/>
        </p:nvSpPr>
        <p:spPr>
          <a:xfrm>
            <a:off x="1246532" y="3052596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19" name="꺾인 연결선 51">
            <a:extLst>
              <a:ext uri="{FF2B5EF4-FFF2-40B4-BE49-F238E27FC236}">
                <a16:creationId xmlns:a16="http://schemas.microsoft.com/office/drawing/2014/main" id="{89AA848B-3EA6-6D43-97AA-6025406100D0}"/>
              </a:ext>
            </a:extLst>
          </p:cNvPr>
          <p:cNvCxnSpPr>
            <a:cxnSpLocks/>
            <a:stCxn id="88" idx="1"/>
            <a:endCxn id="118" idx="6"/>
          </p:cNvCxnSpPr>
          <p:nvPr/>
        </p:nvCxnSpPr>
        <p:spPr>
          <a:xfrm rot="10800000">
            <a:off x="1401609" y="3130136"/>
            <a:ext cx="4117408" cy="7160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62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B0AB66B3-F301-7741-A941-311140DA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1817864" y="1714410"/>
            <a:ext cx="8373109" cy="46111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주제 선정 이유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A6ADDDD-006D-7D4E-BB6E-0C352DF9F8EB}"/>
              </a:ext>
            </a:extLst>
          </p:cNvPr>
          <p:cNvSpPr/>
          <p:nvPr/>
        </p:nvSpPr>
        <p:spPr>
          <a:xfrm>
            <a:off x="9351903" y="4491589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51EB2443-AA9B-1349-9890-650282A458CF}"/>
              </a:ext>
            </a:extLst>
          </p:cNvPr>
          <p:cNvCxnSpPr>
            <a:cxnSpLocks/>
            <a:stCxn id="49" idx="3"/>
            <a:endCxn id="34" idx="0"/>
          </p:cNvCxnSpPr>
          <p:nvPr/>
        </p:nvCxnSpPr>
        <p:spPr>
          <a:xfrm rot="16200000" flipH="1">
            <a:off x="9648241" y="4404927"/>
            <a:ext cx="796327" cy="1327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개선 </a:t>
            </a:r>
            <a:r>
              <a:rPr kumimoji="1" lang="en-US" altLang="ko-KR" sz="2800" b="1" dirty="0"/>
              <a:t>-</a:t>
            </a:r>
            <a:endParaRPr kumimoji="1" lang="ko-Kore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3F029C-2300-E248-A982-F0B38A45A34D}"/>
              </a:ext>
            </a:extLst>
          </p:cNvPr>
          <p:cNvSpPr/>
          <p:nvPr/>
        </p:nvSpPr>
        <p:spPr>
          <a:xfrm>
            <a:off x="9544946" y="5466886"/>
            <a:ext cx="2330505" cy="11247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0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설문 작성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및 타인 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en-US" altLang="ko-KR" sz="1100" u="sng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u="sng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작성자 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및 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응답자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역할</a:t>
            </a:r>
            <a:endParaRPr kumimoji="1" lang="ko-Kore-KR" alt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B7A2E1-A3EF-1340-B9E8-0F4C5A51CE0B}"/>
              </a:ext>
            </a:extLst>
          </p:cNvPr>
          <p:cNvSpPr/>
          <p:nvPr/>
        </p:nvSpPr>
        <p:spPr>
          <a:xfrm>
            <a:off x="2437378" y="4491589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39" name="꺾인 연결선 11">
            <a:extLst>
              <a:ext uri="{FF2B5EF4-FFF2-40B4-BE49-F238E27FC236}">
                <a16:creationId xmlns:a16="http://schemas.microsoft.com/office/drawing/2014/main" id="{33C616A1-CF29-7F4A-B261-7F160646868D}"/>
              </a:ext>
            </a:extLst>
          </p:cNvPr>
          <p:cNvCxnSpPr>
            <a:cxnSpLocks/>
            <a:stCxn id="37" idx="3"/>
          </p:cNvCxnSpPr>
          <p:nvPr/>
        </p:nvCxnSpPr>
        <p:spPr>
          <a:xfrm rot="16200000" flipH="1">
            <a:off x="2733716" y="4404927"/>
            <a:ext cx="796327" cy="1327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0B36AB9-F966-E24F-8625-9A9C98A60204}"/>
              </a:ext>
            </a:extLst>
          </p:cNvPr>
          <p:cNvSpPr/>
          <p:nvPr/>
        </p:nvSpPr>
        <p:spPr>
          <a:xfrm>
            <a:off x="5940922" y="364843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0EB8BC-C94E-8548-8B3D-9152E19B445A}"/>
              </a:ext>
            </a:extLst>
          </p:cNvPr>
          <p:cNvSpPr/>
          <p:nvPr/>
        </p:nvSpPr>
        <p:spPr>
          <a:xfrm>
            <a:off x="6699647" y="1448295"/>
            <a:ext cx="2652256" cy="1203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solidFill>
                  <a:srgbClr val="212121"/>
                </a:solidFill>
              </a:rPr>
              <a:t>플랫폼</a:t>
            </a:r>
            <a:endParaRPr lang="en-US" altLang="ko-KR" sz="20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작성자 </a:t>
            </a:r>
            <a:r>
              <a:rPr lang="en-US" altLang="ko-KR" sz="1200" dirty="0">
                <a:solidFill>
                  <a:srgbClr val="212121"/>
                </a:solidFill>
              </a:rPr>
              <a:t>–</a:t>
            </a:r>
            <a:r>
              <a:rPr lang="ko-KR" altLang="en-US" sz="1200" dirty="0">
                <a:solidFill>
                  <a:srgbClr val="212121"/>
                </a:solidFill>
              </a:rPr>
              <a:t> 작성자  </a:t>
            </a:r>
            <a:r>
              <a:rPr lang="en-US" altLang="ko-KR" sz="1200" dirty="0">
                <a:solidFill>
                  <a:srgbClr val="212121"/>
                </a:solidFill>
              </a:rPr>
              <a:t>Connection</a:t>
            </a:r>
            <a:r>
              <a:rPr lang="ko-KR" altLang="en-US" sz="1200" dirty="0">
                <a:solidFill>
                  <a:srgbClr val="212121"/>
                </a:solidFill>
              </a:rPr>
              <a:t> 제공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srgbClr val="C00000"/>
                </a:solidFill>
                <a:sym typeface="Wingdings" pitchFamily="2" charset="2"/>
              </a:rPr>
              <a:t> 외부 인원 필요 없음</a:t>
            </a:r>
            <a:r>
              <a:rPr lang="en-US" altLang="ko-KR" sz="1200" dirty="0">
                <a:solidFill>
                  <a:srgbClr val="C00000"/>
                </a:solidFill>
                <a:sym typeface="Wingdings" pitchFamily="2" charset="2"/>
              </a:rPr>
              <a:t>.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4" name="꺾인 연결선 51">
            <a:extLst>
              <a:ext uri="{FF2B5EF4-FFF2-40B4-BE49-F238E27FC236}">
                <a16:creationId xmlns:a16="http://schemas.microsoft.com/office/drawing/2014/main" id="{54CD3927-8826-8048-BE56-180A188E9360}"/>
              </a:ext>
            </a:extLst>
          </p:cNvPr>
          <p:cNvCxnSpPr>
            <a:cxnSpLocks/>
            <a:stCxn id="42" idx="3"/>
            <a:endCxn id="41" idx="6"/>
          </p:cNvCxnSpPr>
          <p:nvPr/>
        </p:nvCxnSpPr>
        <p:spPr>
          <a:xfrm flipH="1">
            <a:off x="6095999" y="2050038"/>
            <a:ext cx="3255904" cy="1675931"/>
          </a:xfrm>
          <a:prstGeom prst="bentConnector3">
            <a:avLst>
              <a:gd name="adj1" fmla="val -70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2E220C-6F6E-D142-944C-9904A419DB5F}"/>
              </a:ext>
            </a:extLst>
          </p:cNvPr>
          <p:cNvSpPr/>
          <p:nvPr/>
        </p:nvSpPr>
        <p:spPr>
          <a:xfrm>
            <a:off x="2630422" y="5466886"/>
            <a:ext cx="2330505" cy="11247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0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설문 작성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및 타인 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en-US" altLang="ko-KR" sz="1100" u="sng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u="sng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작성자 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및 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응답자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역할</a:t>
            </a:r>
            <a:endParaRPr kumimoji="1" lang="ko-Kore-KR" alt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711112" y="2358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</a:rPr>
              <a:t>서비스목록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1E6FB5-6B96-BF40-BE1B-7E8593AE78CC}"/>
              </a:ext>
            </a:extLst>
          </p:cNvPr>
          <p:cNvGrpSpPr/>
          <p:nvPr/>
        </p:nvGrpSpPr>
        <p:grpSpPr>
          <a:xfrm>
            <a:off x="8651136" y="1269931"/>
            <a:ext cx="3143826" cy="4881860"/>
            <a:chOff x="673417" y="1637326"/>
            <a:chExt cx="2249428" cy="3676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D571C0-EC68-6640-82FD-84A1B3C6ECDD}"/>
                </a:ext>
              </a:extLst>
            </p:cNvPr>
            <p:cNvSpPr/>
            <p:nvPr/>
          </p:nvSpPr>
          <p:spPr>
            <a:xfrm>
              <a:off x="67341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7D0B9E3-CFF8-7440-B961-8270ECF39426}"/>
                </a:ext>
              </a:extLst>
            </p:cNvPr>
            <p:cNvSpPr/>
            <p:nvPr/>
          </p:nvSpPr>
          <p:spPr>
            <a:xfrm>
              <a:off x="793053" y="2422771"/>
              <a:ext cx="1316678" cy="120659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42D9217-60DE-A647-A35A-0160DC587564}"/>
                </a:ext>
              </a:extLst>
            </p:cNvPr>
            <p:cNvSpPr/>
            <p:nvPr/>
          </p:nvSpPr>
          <p:spPr>
            <a:xfrm>
              <a:off x="1432301" y="3106817"/>
              <a:ext cx="1316678" cy="1132496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48E385-3703-1B4E-B096-04306AC9740D}"/>
                </a:ext>
              </a:extLst>
            </p:cNvPr>
            <p:cNvSpPr/>
            <p:nvPr/>
          </p:nvSpPr>
          <p:spPr>
            <a:xfrm>
              <a:off x="724008" y="4469903"/>
              <a:ext cx="2148246" cy="742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신고 처리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 등급 갱신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부적 절한 설문 신고 승인 또는 거부 처리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매 달 등급 갱신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47C6CAB-C11E-564D-A33D-C0A6012A6BAA}"/>
                </a:ext>
              </a:extLst>
            </p:cNvPr>
            <p:cNvSpPr/>
            <p:nvPr/>
          </p:nvSpPr>
          <p:spPr>
            <a:xfrm>
              <a:off x="1089769" y="1637326"/>
              <a:ext cx="1416724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관리자모드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EC6592-13EA-B242-B53E-0E22E247CAF0}"/>
              </a:ext>
            </a:extLst>
          </p:cNvPr>
          <p:cNvSpPr txBox="1"/>
          <p:nvPr/>
        </p:nvSpPr>
        <p:spPr>
          <a:xfrm>
            <a:off x="8911842" y="2771768"/>
            <a:ext cx="1673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Report</a:t>
            </a:r>
          </a:p>
          <a:p>
            <a:endParaRPr kumimoji="1" lang="ko-Kore-KR" altLang="en-US" sz="3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D1F983-26BF-5B4C-A880-54AB6CDF0951}"/>
              </a:ext>
            </a:extLst>
          </p:cNvPr>
          <p:cNvSpPr txBox="1"/>
          <p:nvPr/>
        </p:nvSpPr>
        <p:spPr>
          <a:xfrm>
            <a:off x="9858675" y="3603856"/>
            <a:ext cx="159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Update</a:t>
            </a:r>
            <a:endParaRPr kumimoji="1" lang="ko-Kore-KR" altLang="en-US" sz="3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C458BF8-B2AD-E545-8500-F0938BFAD7CF}"/>
              </a:ext>
            </a:extLst>
          </p:cNvPr>
          <p:cNvGrpSpPr/>
          <p:nvPr/>
        </p:nvGrpSpPr>
        <p:grpSpPr>
          <a:xfrm>
            <a:off x="4538098" y="1269931"/>
            <a:ext cx="3315277" cy="4885675"/>
            <a:chOff x="619187" y="1637326"/>
            <a:chExt cx="2372102" cy="367898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96CEAC-7771-6540-B8D4-F0F542F5119F}"/>
                </a:ext>
              </a:extLst>
            </p:cNvPr>
            <p:cNvSpPr/>
            <p:nvPr/>
          </p:nvSpPr>
          <p:spPr>
            <a:xfrm>
              <a:off x="61918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901E5D8-B15B-4343-8D8B-ABBBFA941931}"/>
                </a:ext>
              </a:extLst>
            </p:cNvPr>
            <p:cNvSpPr/>
            <p:nvPr/>
          </p:nvSpPr>
          <p:spPr>
            <a:xfrm>
              <a:off x="969917" y="2257691"/>
              <a:ext cx="1547968" cy="1458732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2B37C5A-0296-F340-91F5-F3F93EDC708C}"/>
                </a:ext>
              </a:extLst>
            </p:cNvPr>
            <p:cNvSpPr/>
            <p:nvPr/>
          </p:nvSpPr>
          <p:spPr>
            <a:xfrm>
              <a:off x="662931" y="3153149"/>
              <a:ext cx="749138" cy="714191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107E797-5BD1-F341-AA4B-AFDD736C1158}"/>
                </a:ext>
              </a:extLst>
            </p:cNvPr>
            <p:cNvSpPr/>
            <p:nvPr/>
          </p:nvSpPr>
          <p:spPr>
            <a:xfrm>
              <a:off x="974035" y="4365611"/>
              <a:ext cx="2017254" cy="950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설문 작성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참여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결과 보기 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설문 작성 폼 제공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표본 수집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조사 진행 도움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설문 결과 보기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D0546FD-D201-714D-B6C4-79FF2B9723AB}"/>
                </a:ext>
              </a:extLst>
            </p:cNvPr>
            <p:cNvSpPr/>
            <p:nvPr/>
          </p:nvSpPr>
          <p:spPr>
            <a:xfrm>
              <a:off x="1171577" y="1637326"/>
              <a:ext cx="1218300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설문 관리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369B72A-1827-3641-927A-622CE47DE512}"/>
              </a:ext>
            </a:extLst>
          </p:cNvPr>
          <p:cNvGrpSpPr/>
          <p:nvPr/>
        </p:nvGrpSpPr>
        <p:grpSpPr>
          <a:xfrm>
            <a:off x="500852" y="1243448"/>
            <a:ext cx="3391769" cy="4908342"/>
            <a:chOff x="619187" y="1617384"/>
            <a:chExt cx="2426834" cy="36960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82DBE7-CD45-154E-94CE-62E4E7423608}"/>
                </a:ext>
              </a:extLst>
            </p:cNvPr>
            <p:cNvSpPr/>
            <p:nvPr/>
          </p:nvSpPr>
          <p:spPr>
            <a:xfrm>
              <a:off x="61918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87D958-5587-3A46-80D0-6170743C3BC8}"/>
                </a:ext>
              </a:extLst>
            </p:cNvPr>
            <p:cNvSpPr/>
            <p:nvPr/>
          </p:nvSpPr>
          <p:spPr>
            <a:xfrm>
              <a:off x="793053" y="2422771"/>
              <a:ext cx="1316678" cy="120659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68DA895-18C0-7848-A59E-B128B2FA244E}"/>
                </a:ext>
              </a:extLst>
            </p:cNvPr>
            <p:cNvSpPr/>
            <p:nvPr/>
          </p:nvSpPr>
          <p:spPr>
            <a:xfrm>
              <a:off x="1432301" y="3106817"/>
              <a:ext cx="1316678" cy="1132496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7D8C63A-2478-E84B-B935-263E6C30F043}"/>
                </a:ext>
              </a:extLst>
            </p:cNvPr>
            <p:cNvSpPr/>
            <p:nvPr/>
          </p:nvSpPr>
          <p:spPr>
            <a:xfrm>
              <a:off x="633878" y="4317504"/>
              <a:ext cx="2412143" cy="917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회원가입 및 탈퇴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등급 및 포인트 관리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로그인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탈퇴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신고 누적 수 에 따라 등급 관리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포인트 제도 적용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A6D795-9466-9546-92F3-2C4662A8B0EB}"/>
                </a:ext>
              </a:extLst>
            </p:cNvPr>
            <p:cNvSpPr/>
            <p:nvPr/>
          </p:nvSpPr>
          <p:spPr>
            <a:xfrm>
              <a:off x="1086565" y="1617384"/>
              <a:ext cx="1159805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회원관리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C87F788-AF43-4A45-88A4-4B2F298C6133}"/>
              </a:ext>
            </a:extLst>
          </p:cNvPr>
          <p:cNvSpPr txBox="1"/>
          <p:nvPr/>
        </p:nvSpPr>
        <p:spPr>
          <a:xfrm>
            <a:off x="1975007" y="3361963"/>
            <a:ext cx="1218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Register</a:t>
            </a:r>
          </a:p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Log In</a:t>
            </a:r>
          </a:p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Log Out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8A09F3-25A8-1B4C-A7CE-4BFEEAAEEFBA}"/>
              </a:ext>
            </a:extLst>
          </p:cNvPr>
          <p:cNvSpPr txBox="1"/>
          <p:nvPr/>
        </p:nvSpPr>
        <p:spPr>
          <a:xfrm>
            <a:off x="1088641" y="2542394"/>
            <a:ext cx="1211165" cy="86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Grade</a:t>
            </a:r>
          </a:p>
          <a:p>
            <a:r>
              <a:rPr kumimoji="1" lang="en-US" altLang="ko-Kore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Point</a:t>
            </a:r>
            <a:endParaRPr kumimoji="1" lang="ko-Kore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E7507E-21A3-5B41-AE15-29761506A3BC}"/>
              </a:ext>
            </a:extLst>
          </p:cNvPr>
          <p:cNvSpPr txBox="1"/>
          <p:nvPr/>
        </p:nvSpPr>
        <p:spPr>
          <a:xfrm>
            <a:off x="5135615" y="2576559"/>
            <a:ext cx="2004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Survey</a:t>
            </a:r>
            <a:endParaRPr kumimoji="1" lang="ko-Kore-KR" altLang="en-US" sz="4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E6D94B8-625B-434C-97C1-090B0CE89E72}"/>
              </a:ext>
            </a:extLst>
          </p:cNvPr>
          <p:cNvSpPr/>
          <p:nvPr/>
        </p:nvSpPr>
        <p:spPr>
          <a:xfrm>
            <a:off x="6570151" y="3287702"/>
            <a:ext cx="1047004" cy="948442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70536F-3E6D-D942-822B-A30C5AA7BAE5}"/>
              </a:ext>
            </a:extLst>
          </p:cNvPr>
          <p:cNvSpPr/>
          <p:nvPr/>
        </p:nvSpPr>
        <p:spPr>
          <a:xfrm>
            <a:off x="5599938" y="3825817"/>
            <a:ext cx="1047004" cy="948442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4173EC-58EB-D247-8A23-52891FE9D7AF}"/>
              </a:ext>
            </a:extLst>
          </p:cNvPr>
          <p:cNvSpPr txBox="1"/>
          <p:nvPr/>
        </p:nvSpPr>
        <p:spPr>
          <a:xfrm>
            <a:off x="4673627" y="3550887"/>
            <a:ext cx="85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Write</a:t>
            </a:r>
            <a:endParaRPr kumimoji="1" lang="ko-Kore-KR" alt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5C06E1-8D02-4941-B20B-A8FB77784F3B}"/>
              </a:ext>
            </a:extLst>
          </p:cNvPr>
          <p:cNvSpPr txBox="1"/>
          <p:nvPr/>
        </p:nvSpPr>
        <p:spPr>
          <a:xfrm>
            <a:off x="5607899" y="4121513"/>
            <a:ext cx="110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Response</a:t>
            </a:r>
            <a:endParaRPr kumimoji="1" lang="ko-Kore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D142CB-DE78-9646-9951-58905059DC60}"/>
              </a:ext>
            </a:extLst>
          </p:cNvPr>
          <p:cNvSpPr txBox="1"/>
          <p:nvPr/>
        </p:nvSpPr>
        <p:spPr>
          <a:xfrm>
            <a:off x="6522248" y="3550887"/>
            <a:ext cx="112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Statistics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587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8E29351-2074-6443-9489-9BD36D77268B}"/>
              </a:ext>
            </a:extLst>
          </p:cNvPr>
          <p:cNvSpPr/>
          <p:nvPr/>
        </p:nvSpPr>
        <p:spPr>
          <a:xfrm>
            <a:off x="990600" y="2060046"/>
            <a:ext cx="10427563" cy="409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 dirty="0">
              <a:solidFill>
                <a:srgbClr val="212121"/>
              </a:solidFill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9B703121-FCA0-B742-8083-6B367021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25" y="2347529"/>
            <a:ext cx="1840970" cy="9634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69218" y="207047"/>
            <a:ext cx="472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사용 기술</a:t>
            </a:r>
            <a:r>
              <a:rPr kumimoji="1" lang="en-US" altLang="ko-KR" sz="3200" dirty="0">
                <a:solidFill>
                  <a:schemeClr val="bg1"/>
                </a:solidFill>
              </a:rPr>
              <a:t>/</a:t>
            </a:r>
            <a:r>
              <a:rPr kumimoji="1" lang="ko-KR" altLang="en-US" sz="3200" dirty="0">
                <a:solidFill>
                  <a:schemeClr val="bg1"/>
                </a:solidFill>
              </a:rPr>
              <a:t>서비스 플랫폼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5D058E08-108F-0D42-87BE-60CEC17D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6" y="2319168"/>
            <a:ext cx="1448487" cy="1495893"/>
          </a:xfrm>
          <a:prstGeom prst="rect">
            <a:avLst/>
          </a:prstGeom>
        </p:spPr>
      </p:pic>
      <p:pic>
        <p:nvPicPr>
          <p:cNvPr id="127" name="그림 126" descr="그리기이(가) 표시된 사진&#10;&#10;자동 생성된 설명">
            <a:extLst>
              <a:ext uri="{FF2B5EF4-FFF2-40B4-BE49-F238E27FC236}">
                <a16:creationId xmlns:a16="http://schemas.microsoft.com/office/drawing/2014/main" id="{125F9AD6-6746-DA4F-B51D-B034756D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976" y="4157526"/>
            <a:ext cx="1179310" cy="1653393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FDB1F0-AF36-3E41-8E89-C4A05FE5A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323" y="2370497"/>
            <a:ext cx="3958402" cy="1979201"/>
          </a:xfrm>
          <a:prstGeom prst="rect">
            <a:avLst/>
          </a:prstGeom>
        </p:spPr>
      </p:pic>
      <p:pic>
        <p:nvPicPr>
          <p:cNvPr id="131" name="그림 130" descr="그리기이(가) 표시된 사진&#10;&#10;자동 생성된 설명">
            <a:extLst>
              <a:ext uri="{FF2B5EF4-FFF2-40B4-BE49-F238E27FC236}">
                <a16:creationId xmlns:a16="http://schemas.microsoft.com/office/drawing/2014/main" id="{17986D9A-EAEB-1441-BB53-340FAB6F9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07" y="977279"/>
            <a:ext cx="654506" cy="654506"/>
          </a:xfrm>
          <a:prstGeom prst="rect">
            <a:avLst/>
          </a:prstGeom>
        </p:spPr>
      </p:pic>
      <p:pic>
        <p:nvPicPr>
          <p:cNvPr id="134" name="그림 133" descr="음식이(가) 표시된 사진&#10;&#10;자동 생성된 설명">
            <a:extLst>
              <a:ext uri="{FF2B5EF4-FFF2-40B4-BE49-F238E27FC236}">
                <a16:creationId xmlns:a16="http://schemas.microsoft.com/office/drawing/2014/main" id="{FEEF5711-6EBD-F842-B4E9-C4E6F46FE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010" y="2468700"/>
            <a:ext cx="2813389" cy="281338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ECFD6B3-687E-664E-A97E-0BBDB2A1D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548" y="746751"/>
            <a:ext cx="1979201" cy="197920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44AC4DAB-CD4D-6B4C-B410-00307AFD7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5548" y="3739231"/>
            <a:ext cx="1559217" cy="155921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A81898A3-1C50-024F-AD11-F10EC1BD4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029" y="4573540"/>
            <a:ext cx="1559217" cy="742006"/>
          </a:xfrm>
          <a:prstGeom prst="rect">
            <a:avLst/>
          </a:prstGeom>
        </p:spPr>
      </p:pic>
      <p:pic>
        <p:nvPicPr>
          <p:cNvPr id="142" name="그림 141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30CEDF13-1D79-9C4B-8DE4-B15FA6924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245" y="4769407"/>
            <a:ext cx="1426932" cy="713466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A267E32E-C10E-8246-9EC8-8DCF589AD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1650" y="4858601"/>
            <a:ext cx="1559217" cy="573997"/>
          </a:xfrm>
          <a:prstGeom prst="rect">
            <a:avLst/>
          </a:prstGeom>
        </p:spPr>
      </p:pic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D7403FF3-97AF-4647-812A-645214FCF51D}"/>
              </a:ext>
            </a:extLst>
          </p:cNvPr>
          <p:cNvSpPr/>
          <p:nvPr/>
        </p:nvSpPr>
        <p:spPr>
          <a:xfrm>
            <a:off x="8641869" y="4034973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1" name="오른쪽 화살표[R] 150">
            <a:extLst>
              <a:ext uri="{FF2B5EF4-FFF2-40B4-BE49-F238E27FC236}">
                <a16:creationId xmlns:a16="http://schemas.microsoft.com/office/drawing/2014/main" id="{67A5B4FA-C2AD-5B4D-8867-FF7E5F9EB424}"/>
              </a:ext>
            </a:extLst>
          </p:cNvPr>
          <p:cNvSpPr/>
          <p:nvPr/>
        </p:nvSpPr>
        <p:spPr>
          <a:xfrm rot="10800000">
            <a:off x="8470096" y="4034972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2" name="자유형 151">
            <a:extLst>
              <a:ext uri="{FF2B5EF4-FFF2-40B4-BE49-F238E27FC236}">
                <a16:creationId xmlns:a16="http://schemas.microsoft.com/office/drawing/2014/main" id="{5F28DB4E-AD51-6D4A-ADBC-AE97D78BFE74}"/>
              </a:ext>
            </a:extLst>
          </p:cNvPr>
          <p:cNvSpPr/>
          <p:nvPr/>
        </p:nvSpPr>
        <p:spPr>
          <a:xfrm>
            <a:off x="8839307" y="4255911"/>
            <a:ext cx="516086" cy="847180"/>
          </a:xfrm>
          <a:custGeom>
            <a:avLst/>
            <a:gdLst>
              <a:gd name="connsiteX0" fmla="*/ 4644 w 433622"/>
              <a:gd name="connsiteY0" fmla="*/ 0 h 812800"/>
              <a:gd name="connsiteX1" fmla="*/ 61089 w 433622"/>
              <a:gd name="connsiteY1" fmla="*/ 643467 h 812800"/>
              <a:gd name="connsiteX2" fmla="*/ 433622 w 433622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22" h="812800">
                <a:moveTo>
                  <a:pt x="4644" y="0"/>
                </a:moveTo>
                <a:cubicBezTo>
                  <a:pt x="-2882" y="254000"/>
                  <a:pt x="-10407" y="508000"/>
                  <a:pt x="61089" y="643467"/>
                </a:cubicBezTo>
                <a:cubicBezTo>
                  <a:pt x="132585" y="778934"/>
                  <a:pt x="433622" y="812800"/>
                  <a:pt x="433622" y="81280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325552DB-4050-A845-B8F4-E62B5B766C1C}"/>
              </a:ext>
            </a:extLst>
          </p:cNvPr>
          <p:cNvSpPr/>
          <p:nvPr/>
        </p:nvSpPr>
        <p:spPr>
          <a:xfrm rot="10800000">
            <a:off x="6160645" y="3738630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자유형 154">
            <a:extLst>
              <a:ext uri="{FF2B5EF4-FFF2-40B4-BE49-F238E27FC236}">
                <a16:creationId xmlns:a16="http://schemas.microsoft.com/office/drawing/2014/main" id="{AAEE2552-E097-7745-BF2D-81C90F2A4120}"/>
              </a:ext>
            </a:extLst>
          </p:cNvPr>
          <p:cNvSpPr/>
          <p:nvPr/>
        </p:nvSpPr>
        <p:spPr>
          <a:xfrm rot="13646822">
            <a:off x="6383905" y="3159332"/>
            <a:ext cx="551245" cy="411637"/>
          </a:xfrm>
          <a:custGeom>
            <a:avLst/>
            <a:gdLst>
              <a:gd name="connsiteX0" fmla="*/ 4644 w 433622"/>
              <a:gd name="connsiteY0" fmla="*/ 0 h 812800"/>
              <a:gd name="connsiteX1" fmla="*/ 61089 w 433622"/>
              <a:gd name="connsiteY1" fmla="*/ 643467 h 812800"/>
              <a:gd name="connsiteX2" fmla="*/ 433622 w 433622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22" h="812800">
                <a:moveTo>
                  <a:pt x="4644" y="0"/>
                </a:moveTo>
                <a:cubicBezTo>
                  <a:pt x="-2882" y="254000"/>
                  <a:pt x="-10407" y="508000"/>
                  <a:pt x="61089" y="643467"/>
                </a:cubicBezTo>
                <a:cubicBezTo>
                  <a:pt x="132585" y="778934"/>
                  <a:pt x="433622" y="812800"/>
                  <a:pt x="433622" y="81280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오른쪽 화살표[R] 155">
            <a:extLst>
              <a:ext uri="{FF2B5EF4-FFF2-40B4-BE49-F238E27FC236}">
                <a16:creationId xmlns:a16="http://schemas.microsoft.com/office/drawing/2014/main" id="{38523404-539D-B54C-822E-77CF226B18F9}"/>
              </a:ext>
            </a:extLst>
          </p:cNvPr>
          <p:cNvSpPr/>
          <p:nvPr/>
        </p:nvSpPr>
        <p:spPr>
          <a:xfrm>
            <a:off x="6326183" y="3736000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C0C95-870E-FE49-92C2-AFB993EC9068}"/>
              </a:ext>
            </a:extLst>
          </p:cNvPr>
          <p:cNvSpPr txBox="1"/>
          <p:nvPr/>
        </p:nvSpPr>
        <p:spPr>
          <a:xfrm>
            <a:off x="1387631" y="59687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실제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A1FD26-D84D-3B49-9943-AEFC68CDD33E}"/>
              </a:ext>
            </a:extLst>
          </p:cNvPr>
          <p:cNvSpPr txBox="1"/>
          <p:nvPr/>
        </p:nvSpPr>
        <p:spPr>
          <a:xfrm>
            <a:off x="3440376" y="559938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이벤트 처리 및 동적 태그 생성</a:t>
            </a:r>
            <a:endParaRPr kumimoji="1"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A99ACC-672F-C245-8A29-27C004E52734}"/>
              </a:ext>
            </a:extLst>
          </p:cNvPr>
          <p:cNvSpPr txBox="1"/>
          <p:nvPr/>
        </p:nvSpPr>
        <p:spPr>
          <a:xfrm>
            <a:off x="6535956" y="5190836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Controller / Service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ED5B30-FA3A-5341-A949-80E6588A9306}"/>
              </a:ext>
            </a:extLst>
          </p:cNvPr>
          <p:cNvSpPr txBox="1"/>
          <p:nvPr/>
        </p:nvSpPr>
        <p:spPr>
          <a:xfrm>
            <a:off x="9835323" y="5320161"/>
            <a:ext cx="60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DAO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7CC0BA5-9B9B-E545-98A6-7F579D4712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0265" y="2408367"/>
            <a:ext cx="1430528" cy="241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70217-77E0-254C-8276-7DAB08B2CF76}"/>
              </a:ext>
            </a:extLst>
          </p:cNvPr>
          <p:cNvSpPr txBox="1"/>
          <p:nvPr/>
        </p:nvSpPr>
        <p:spPr>
          <a:xfrm>
            <a:off x="7610713" y="117743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임시 비밀번호 전송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409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역 할 분 담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F95355-9E23-594E-AF07-B7098667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" y="2643465"/>
            <a:ext cx="2437213" cy="22531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E8C235-A6B8-A84C-9B85-B242DB8B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234" y="2615716"/>
            <a:ext cx="2253179" cy="2253179"/>
          </a:xfrm>
          <a:prstGeom prst="rect">
            <a:avLst/>
          </a:prstGeom>
        </p:spPr>
      </p:pic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B34E73F3-D5B4-B34E-B8F1-97BF70AF9D21}"/>
              </a:ext>
            </a:extLst>
          </p:cNvPr>
          <p:cNvSpPr/>
          <p:nvPr/>
        </p:nvSpPr>
        <p:spPr>
          <a:xfrm>
            <a:off x="4264199" y="1994955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회원 가입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15B7125-668D-D444-94BA-5959A1817F7E}"/>
              </a:ext>
            </a:extLst>
          </p:cNvPr>
          <p:cNvSpPr/>
          <p:nvPr/>
        </p:nvSpPr>
        <p:spPr>
          <a:xfrm>
            <a:off x="4264199" y="2452731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로그인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로그아웃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EA079110-6174-0744-9C04-B95C72789DFA}"/>
              </a:ext>
            </a:extLst>
          </p:cNvPr>
          <p:cNvSpPr/>
          <p:nvPr/>
        </p:nvSpPr>
        <p:spPr>
          <a:xfrm>
            <a:off x="4267227" y="2910507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등급 관리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6CDC8DDF-B3AB-294D-87E5-E9D29EE438EF}"/>
              </a:ext>
            </a:extLst>
          </p:cNvPr>
          <p:cNvSpPr/>
          <p:nvPr/>
        </p:nvSpPr>
        <p:spPr>
          <a:xfrm>
            <a:off x="4267227" y="3368283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포인트 관리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08DE3FEF-9266-4A4E-8E1E-5DE8F942AB7A}"/>
              </a:ext>
            </a:extLst>
          </p:cNvPr>
          <p:cNvSpPr/>
          <p:nvPr/>
        </p:nvSpPr>
        <p:spPr>
          <a:xfrm>
            <a:off x="4264199" y="3871210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설문작성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폼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9EF6D7F3-DAC8-2D49-92B8-3FB6B89DCFD6}"/>
              </a:ext>
            </a:extLst>
          </p:cNvPr>
          <p:cNvSpPr/>
          <p:nvPr/>
        </p:nvSpPr>
        <p:spPr>
          <a:xfrm>
            <a:off x="4264199" y="4328986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DF138395-B4F0-F84F-9198-15E145265EA5}"/>
              </a:ext>
            </a:extLst>
          </p:cNvPr>
          <p:cNvSpPr/>
          <p:nvPr/>
        </p:nvSpPr>
        <p:spPr>
          <a:xfrm>
            <a:off x="4264198" y="4811171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설문 결과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&amp;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통계 보기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CA581BF8-B5EA-1743-A8D9-8E29422BF484}"/>
              </a:ext>
            </a:extLst>
          </p:cNvPr>
          <p:cNvSpPr/>
          <p:nvPr/>
        </p:nvSpPr>
        <p:spPr>
          <a:xfrm>
            <a:off x="3103713" y="3438574"/>
            <a:ext cx="598519" cy="510034"/>
          </a:xfrm>
          <a:prstGeom prst="rightArrow">
            <a:avLst>
              <a:gd name="adj1" fmla="val 34665"/>
              <a:gd name="adj2" fmla="val 461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왼쪽 화살표[L] 99">
            <a:extLst>
              <a:ext uri="{FF2B5EF4-FFF2-40B4-BE49-F238E27FC236}">
                <a16:creationId xmlns:a16="http://schemas.microsoft.com/office/drawing/2014/main" id="{2812BAE4-A2CF-BA45-9688-ED53AA583B4A}"/>
              </a:ext>
            </a:extLst>
          </p:cNvPr>
          <p:cNvSpPr/>
          <p:nvPr/>
        </p:nvSpPr>
        <p:spPr>
          <a:xfrm>
            <a:off x="2899070" y="3430609"/>
            <a:ext cx="514642" cy="510034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오른쪽 화살표[R] 100">
            <a:extLst>
              <a:ext uri="{FF2B5EF4-FFF2-40B4-BE49-F238E27FC236}">
                <a16:creationId xmlns:a16="http://schemas.microsoft.com/office/drawing/2014/main" id="{9C5D9285-6EBC-154B-A81B-79BE60C39D62}"/>
              </a:ext>
            </a:extLst>
          </p:cNvPr>
          <p:cNvSpPr/>
          <p:nvPr/>
        </p:nvSpPr>
        <p:spPr>
          <a:xfrm>
            <a:off x="9073247" y="3530533"/>
            <a:ext cx="646331" cy="502927"/>
          </a:xfrm>
          <a:prstGeom prst="rightArrow">
            <a:avLst>
              <a:gd name="adj1" fmla="val 34665"/>
              <a:gd name="adj2" fmla="val 461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왼쪽 화살표[L] 101">
            <a:extLst>
              <a:ext uri="{FF2B5EF4-FFF2-40B4-BE49-F238E27FC236}">
                <a16:creationId xmlns:a16="http://schemas.microsoft.com/office/drawing/2014/main" id="{904BDF96-8E3A-7046-A86F-8E10E9537BA2}"/>
              </a:ext>
            </a:extLst>
          </p:cNvPr>
          <p:cNvSpPr/>
          <p:nvPr/>
        </p:nvSpPr>
        <p:spPr>
          <a:xfrm>
            <a:off x="8846681" y="3523426"/>
            <a:ext cx="555754" cy="502927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1E258A-F9C0-354B-B85B-6991397AED34}"/>
              </a:ext>
            </a:extLst>
          </p:cNvPr>
          <p:cNvSpPr txBox="1"/>
          <p:nvPr/>
        </p:nvSpPr>
        <p:spPr>
          <a:xfrm>
            <a:off x="1155590" y="4962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BCFB4-6402-3540-89A9-20F33448E492}"/>
              </a:ext>
            </a:extLst>
          </p:cNvPr>
          <p:cNvSpPr txBox="1"/>
          <p:nvPr/>
        </p:nvSpPr>
        <p:spPr>
          <a:xfrm>
            <a:off x="7047957" y="29105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C7A129-B1F7-5E4A-ABB7-21D8CE4B5CD5}"/>
              </a:ext>
            </a:extLst>
          </p:cNvPr>
          <p:cNvSpPr txBox="1"/>
          <p:nvPr/>
        </p:nvSpPr>
        <p:spPr>
          <a:xfrm>
            <a:off x="7047957" y="2441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696967-8312-DC45-AAB8-57C560C76867}"/>
              </a:ext>
            </a:extLst>
          </p:cNvPr>
          <p:cNvSpPr txBox="1"/>
          <p:nvPr/>
        </p:nvSpPr>
        <p:spPr>
          <a:xfrm>
            <a:off x="7048106" y="199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EF8E90-6728-7C45-BABD-460686196848}"/>
              </a:ext>
            </a:extLst>
          </p:cNvPr>
          <p:cNvSpPr txBox="1"/>
          <p:nvPr/>
        </p:nvSpPr>
        <p:spPr>
          <a:xfrm>
            <a:off x="7090330" y="38712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919F36-0210-1A44-A6AD-D63DC59E54C7}"/>
              </a:ext>
            </a:extLst>
          </p:cNvPr>
          <p:cNvSpPr txBox="1"/>
          <p:nvPr/>
        </p:nvSpPr>
        <p:spPr>
          <a:xfrm>
            <a:off x="7090789" y="431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3B827D4-0B0D-A04A-8CEA-9BCE07B374A0}"/>
              </a:ext>
            </a:extLst>
          </p:cNvPr>
          <p:cNvSpPr txBox="1"/>
          <p:nvPr/>
        </p:nvSpPr>
        <p:spPr>
          <a:xfrm>
            <a:off x="7070495" y="33908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8E07A12-0281-3D44-9445-8782D31D1AB1}"/>
              </a:ext>
            </a:extLst>
          </p:cNvPr>
          <p:cNvSpPr txBox="1"/>
          <p:nvPr/>
        </p:nvSpPr>
        <p:spPr>
          <a:xfrm>
            <a:off x="7090330" y="48008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C1FF21-0506-F64C-BE1F-C1EC0DA8DD05}"/>
              </a:ext>
            </a:extLst>
          </p:cNvPr>
          <p:cNvSpPr txBox="1"/>
          <p:nvPr/>
        </p:nvSpPr>
        <p:spPr>
          <a:xfrm>
            <a:off x="7616180" y="3389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11C6F1B-629E-4242-9D7A-8F450518D037}"/>
              </a:ext>
            </a:extLst>
          </p:cNvPr>
          <p:cNvSpPr txBox="1"/>
          <p:nvPr/>
        </p:nvSpPr>
        <p:spPr>
          <a:xfrm>
            <a:off x="7659311" y="4320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6F9D75-5B1C-294E-9F74-1973B3550139}"/>
              </a:ext>
            </a:extLst>
          </p:cNvPr>
          <p:cNvSpPr txBox="1"/>
          <p:nvPr/>
        </p:nvSpPr>
        <p:spPr>
          <a:xfrm>
            <a:off x="7645340" y="38396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F0F8BE-0F5F-904E-ABCE-E2CD39BAC5D6}"/>
              </a:ext>
            </a:extLst>
          </p:cNvPr>
          <p:cNvSpPr txBox="1"/>
          <p:nvPr/>
        </p:nvSpPr>
        <p:spPr>
          <a:xfrm>
            <a:off x="10911426" y="4833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04E929-9935-2248-9A8E-CB0947768D4A}"/>
              </a:ext>
            </a:extLst>
          </p:cNvPr>
          <p:cNvSpPr txBox="1"/>
          <p:nvPr/>
        </p:nvSpPr>
        <p:spPr>
          <a:xfrm>
            <a:off x="10345532" y="4833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0C2C121-BE6D-CC42-8255-1BE1C155A943}"/>
              </a:ext>
            </a:extLst>
          </p:cNvPr>
          <p:cNvSpPr/>
          <p:nvPr/>
        </p:nvSpPr>
        <p:spPr>
          <a:xfrm>
            <a:off x="4268284" y="5289689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관리자 모드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5E2D0D4-E0EB-3643-B445-416CF2888324}"/>
              </a:ext>
            </a:extLst>
          </p:cNvPr>
          <p:cNvSpPr txBox="1"/>
          <p:nvPr/>
        </p:nvSpPr>
        <p:spPr>
          <a:xfrm>
            <a:off x="7092788" y="52583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729</Words>
  <Application>Microsoft Macintosh PowerPoint</Application>
  <PresentationFormat>와이드스크린</PresentationFormat>
  <Paragraphs>266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야놀자 야체 B</vt:lpstr>
      <vt:lpstr>맑은 고딕</vt:lpstr>
      <vt:lpstr>MS Mincho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경안</dc:creator>
  <cp:lastModifiedBy>전 경안</cp:lastModifiedBy>
  <cp:revision>72</cp:revision>
  <dcterms:created xsi:type="dcterms:W3CDTF">2020-05-14T10:41:21Z</dcterms:created>
  <dcterms:modified xsi:type="dcterms:W3CDTF">2020-05-15T09:34:34Z</dcterms:modified>
</cp:coreProperties>
</file>